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3" r:id="rId4"/>
    <p:sldMasterId id="2147483754" r:id="rId5"/>
    <p:sldMasterId id="2147483648" r:id="rId6"/>
    <p:sldMasterId id="2147483673" r:id="rId7"/>
    <p:sldMasterId id="2147483776" r:id="rId8"/>
  </p:sldMasterIdLst>
  <p:notesMasterIdLst>
    <p:notesMasterId r:id="rId48"/>
  </p:notesMasterIdLst>
  <p:sldIdLst>
    <p:sldId id="423" r:id="rId9"/>
    <p:sldId id="422" r:id="rId10"/>
    <p:sldId id="4164" r:id="rId11"/>
    <p:sldId id="4165" r:id="rId12"/>
    <p:sldId id="2147483392" r:id="rId13"/>
    <p:sldId id="2147483394" r:id="rId14"/>
    <p:sldId id="2147483393" r:id="rId15"/>
    <p:sldId id="2147483386" r:id="rId16"/>
    <p:sldId id="256" r:id="rId17"/>
    <p:sldId id="535" r:id="rId18"/>
    <p:sldId id="540" r:id="rId19"/>
    <p:sldId id="533" r:id="rId20"/>
    <p:sldId id="542" r:id="rId21"/>
    <p:sldId id="544" r:id="rId22"/>
    <p:sldId id="534" r:id="rId23"/>
    <p:sldId id="2147483395" r:id="rId24"/>
    <p:sldId id="4162" r:id="rId25"/>
    <p:sldId id="511" r:id="rId26"/>
    <p:sldId id="4163" r:id="rId27"/>
    <p:sldId id="283" r:id="rId28"/>
    <p:sldId id="514" r:id="rId29"/>
    <p:sldId id="573" r:id="rId30"/>
    <p:sldId id="584" r:id="rId31"/>
    <p:sldId id="583" r:id="rId32"/>
    <p:sldId id="585" r:id="rId33"/>
    <p:sldId id="579" r:id="rId34"/>
    <p:sldId id="581" r:id="rId35"/>
    <p:sldId id="4159" r:id="rId36"/>
    <p:sldId id="515" r:id="rId37"/>
    <p:sldId id="257" r:id="rId38"/>
    <p:sldId id="420" r:id="rId39"/>
    <p:sldId id="4161" r:id="rId40"/>
    <p:sldId id="261" r:id="rId41"/>
    <p:sldId id="4160" r:id="rId42"/>
    <p:sldId id="513" r:id="rId43"/>
    <p:sldId id="426" r:id="rId44"/>
    <p:sldId id="505" r:id="rId45"/>
    <p:sldId id="518" r:id="rId46"/>
    <p:sldId id="421" r:id="rId47"/>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71BF0B-C2AB-FDA1-B3C3-1145AEFAFA7F}" name="Bland, Erica (VITA)" initials="BE(" userId="S::Erica.Bland@vita.virginia.gov::949b437b-b7d4-49e7-a48f-e3ad3af8dbf4" providerId="AD"/>
  <p188:author id="{BA3EA53F-7BBF-6311-5BAF-850AF7DD44CC}" name="Delgrosso, John (VITA)" initials="DJ" userId="S::john.c.delgrosso@vita.virginia.gov::3a0dadb6-8b1e-4b9f-ab21-d10d4aba76c0" providerId="AD"/>
  <p188:author id="{16A0025C-D6F4-0FD8-C18B-007FC93272A9}" name="Gaines, Bertina (VITA)" initials="GB(" userId="S::Bertina.Gaines@vita.virginia.gov::dbafa76f-dca1-4cb2-8219-87c5ad7ed8d2" providerId="AD"/>
  <p188:author id="{7243F85D-734D-B567-3512-7C26033B6185}" name="Delgrosso, John (VITA)" initials="JD" userId="S::John.C.Delgrosso@vita.virginia.gov::3a0dadb6-8b1e-4b9f-ab21-d10d4aba76c0" providerId="AD"/>
  <p188:author id="{4477CF7C-0368-766E-80FF-50EDBF91709B}" name="Opolski, Johanna (VITA)" initials="JO" userId="S::Johanna.Opolski@vita.virginia.gov::d193368f-0db6-4ee9-844e-4a3185a057b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3D3D"/>
    <a:srgbClr val="2D2D2D"/>
    <a:srgbClr val="E0E1DD"/>
    <a:srgbClr val="91D8AE"/>
    <a:srgbClr val="FCD450"/>
    <a:srgbClr val="920075"/>
    <a:srgbClr val="005E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CD38CB-19D0-4EB7-8BA0-3CEA043AC450}" v="39" dt="2026-01-26T14:35:56.5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49" d="100"/>
          <a:sy n="49" d="100"/>
        </p:scale>
        <p:origin x="504"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microsoft.com/office/2016/11/relationships/changesInfo" Target="changesInfos/changesInfo1.xml"/><Relationship Id="rId5" Type="http://schemas.openxmlformats.org/officeDocument/2006/relationships/slideMaster" Target="slideMasters/slideMaster2.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rgess, Kendra (VITA)" userId="S::kendra.burgess@vita.virginia.gov::b01f9ed5-21e6-480c-bbf0-087a56c9f874" providerId="AD" clId="Web-{CFD11A37-01E2-49B9-8C83-A7D1FE807350}"/>
    <pc:docChg chg="modSld">
      <pc:chgData name="Burgess, Kendra (VITA)" userId="S::kendra.burgess@vita.virginia.gov::b01f9ed5-21e6-480c-bbf0-087a56c9f874" providerId="AD" clId="Web-{CFD11A37-01E2-49B9-8C83-A7D1FE807350}" dt="2025-02-04T19:58:15.984" v="1094" actId="1076"/>
      <pc:docMkLst>
        <pc:docMk/>
      </pc:docMkLst>
      <pc:sldChg chg="modSp">
        <pc:chgData name="Burgess, Kendra (VITA)" userId="S::kendra.burgess@vita.virginia.gov::b01f9ed5-21e6-480c-bbf0-087a56c9f874" providerId="AD" clId="Web-{CFD11A37-01E2-49B9-8C83-A7D1FE807350}" dt="2025-02-04T19:54:24.455" v="1091"/>
        <pc:sldMkLst>
          <pc:docMk/>
          <pc:sldMk cId="2414208192" sldId="515"/>
        </pc:sldMkLst>
      </pc:sldChg>
      <pc:sldChg chg="modSp">
        <pc:chgData name="Burgess, Kendra (VITA)" userId="S::kendra.burgess@vita.virginia.gov::b01f9ed5-21e6-480c-bbf0-087a56c9f874" providerId="AD" clId="Web-{CFD11A37-01E2-49B9-8C83-A7D1FE807350}" dt="2025-02-04T19:58:15.984" v="1094" actId="1076"/>
        <pc:sldMkLst>
          <pc:docMk/>
          <pc:sldMk cId="1391017126" sldId="573"/>
        </pc:sldMkLst>
      </pc:sldChg>
    </pc:docChg>
  </pc:docChgLst>
  <pc:docChgLst>
    <pc:chgData name="Burgess, Kendra (VITA)" userId="S::kendra.burgess@vita.virginia.gov::b01f9ed5-21e6-480c-bbf0-087a56c9f874" providerId="AD" clId="Web-{A480604D-007A-4E85-B2BE-94CBC6792D10}"/>
    <pc:docChg chg="modSld">
      <pc:chgData name="Burgess, Kendra (VITA)" userId="S::kendra.burgess@vita.virginia.gov::b01f9ed5-21e6-480c-bbf0-087a56c9f874" providerId="AD" clId="Web-{A480604D-007A-4E85-B2BE-94CBC6792D10}" dt="2025-02-04T16:11:47.214" v="3"/>
      <pc:docMkLst>
        <pc:docMk/>
      </pc:docMkLst>
      <pc:sldChg chg="modSp">
        <pc:chgData name="Burgess, Kendra (VITA)" userId="S::kendra.burgess@vita.virginia.gov::b01f9ed5-21e6-480c-bbf0-087a56c9f874" providerId="AD" clId="Web-{A480604D-007A-4E85-B2BE-94CBC6792D10}" dt="2025-02-04T16:11:47.214" v="3"/>
        <pc:sldMkLst>
          <pc:docMk/>
          <pc:sldMk cId="4100398212" sldId="422"/>
        </pc:sldMkLst>
      </pc:sldChg>
    </pc:docChg>
  </pc:docChgLst>
  <pc:docChgLst>
    <pc:chgData name="Bland, Erica (VITA)" userId="S::erica.bland@vita.virginia.gov::949b437b-b7d4-49e7-a48f-e3ad3af8dbf4" providerId="AD" clId="Web-{1AF8E1EA-D067-425B-8777-2161EA08FC25}"/>
    <pc:docChg chg="modSld">
      <pc:chgData name="Bland, Erica (VITA)" userId="S::erica.bland@vita.virginia.gov::949b437b-b7d4-49e7-a48f-e3ad3af8dbf4" providerId="AD" clId="Web-{1AF8E1EA-D067-425B-8777-2161EA08FC25}" dt="2025-02-04T16:16:58.410" v="2" actId="20577"/>
      <pc:docMkLst>
        <pc:docMk/>
      </pc:docMkLst>
      <pc:sldChg chg="modSp">
        <pc:chgData name="Bland, Erica (VITA)" userId="S::erica.bland@vita.virginia.gov::949b437b-b7d4-49e7-a48f-e3ad3af8dbf4" providerId="AD" clId="Web-{1AF8E1EA-D067-425B-8777-2161EA08FC25}" dt="2025-02-04T16:16:58.410" v="2" actId="20577"/>
        <pc:sldMkLst>
          <pc:docMk/>
          <pc:sldMk cId="493909176" sldId="426"/>
        </pc:sldMkLst>
      </pc:sldChg>
    </pc:docChg>
  </pc:docChgLst>
  <pc:docChgLst>
    <pc:chgData name="Opolski, Johanna (VITA)" userId="S::johanna.opolski@vita.virginia.gov::d193368f-0db6-4ee9-844e-4a3185a057bb" providerId="AD" clId="Web-{28BEA9E0-35D5-4347-8B95-5D0E6038858E}"/>
    <pc:docChg chg="addSld modSld">
      <pc:chgData name="Opolski, Johanna (VITA)" userId="S::johanna.opolski@vita.virginia.gov::d193368f-0db6-4ee9-844e-4a3185a057bb" providerId="AD" clId="Web-{28BEA9E0-35D5-4347-8B95-5D0E6038858E}" dt="2024-07-24T17:55:57.912" v="6" actId="20577"/>
      <pc:docMkLst>
        <pc:docMk/>
      </pc:docMkLst>
      <pc:sldChg chg="modSp add">
        <pc:chgData name="Opolski, Johanna (VITA)" userId="S::johanna.opolski@vita.virginia.gov::d193368f-0db6-4ee9-844e-4a3185a057bb" providerId="AD" clId="Web-{28BEA9E0-35D5-4347-8B95-5D0E6038858E}" dt="2024-07-24T17:55:57.912" v="6" actId="20577"/>
        <pc:sldMkLst>
          <pc:docMk/>
          <pc:sldMk cId="3654051267" sldId="4159"/>
        </pc:sldMkLst>
      </pc:sldChg>
    </pc:docChg>
  </pc:docChgLst>
  <pc:docChgLst>
    <pc:chgData name="Opolski, Johanna (VITA)" userId="S::johanna.opolski@vita.virginia.gov::d193368f-0db6-4ee9-844e-4a3185a057bb" providerId="AD" clId="Web-{EFFBDA4A-BA60-4BE6-B1E6-19FC4122C9DC}"/>
    <pc:docChg chg="delSld modSld">
      <pc:chgData name="Opolski, Johanna (VITA)" userId="S::johanna.opolski@vita.virginia.gov::d193368f-0db6-4ee9-844e-4a3185a057bb" providerId="AD" clId="Web-{EFFBDA4A-BA60-4BE6-B1E6-19FC4122C9DC}" dt="2023-12-11T20:11:45.244" v="40" actId="20577"/>
      <pc:docMkLst>
        <pc:docMk/>
      </pc:docMkLst>
      <pc:sldChg chg="del">
        <pc:chgData name="Opolski, Johanna (VITA)" userId="S::johanna.opolski@vita.virginia.gov::d193368f-0db6-4ee9-844e-4a3185a057bb" providerId="AD" clId="Web-{EFFBDA4A-BA60-4BE6-B1E6-19FC4122C9DC}" dt="2023-12-11T20:11:04.196" v="19"/>
        <pc:sldMkLst>
          <pc:docMk/>
          <pc:sldMk cId="4210323518" sldId="257"/>
        </pc:sldMkLst>
      </pc:sldChg>
      <pc:sldChg chg="del">
        <pc:chgData name="Opolski, Johanna (VITA)" userId="S::johanna.opolski@vita.virginia.gov::d193368f-0db6-4ee9-844e-4a3185a057bb" providerId="AD" clId="Web-{EFFBDA4A-BA60-4BE6-B1E6-19FC4122C9DC}" dt="2023-12-11T20:11:04.618" v="20"/>
        <pc:sldMkLst>
          <pc:docMk/>
          <pc:sldMk cId="1639260362" sldId="262"/>
        </pc:sldMkLst>
      </pc:sldChg>
      <pc:sldChg chg="del">
        <pc:chgData name="Opolski, Johanna (VITA)" userId="S::johanna.opolski@vita.virginia.gov::d193368f-0db6-4ee9-844e-4a3185a057bb" providerId="AD" clId="Web-{EFFBDA4A-BA60-4BE6-B1E6-19FC4122C9DC}" dt="2023-12-11T20:11:05.853" v="21"/>
        <pc:sldMkLst>
          <pc:docMk/>
          <pc:sldMk cId="197821770" sldId="412"/>
        </pc:sldMkLst>
      </pc:sldChg>
      <pc:sldChg chg="del">
        <pc:chgData name="Opolski, Johanna (VITA)" userId="S::johanna.opolski@vita.virginia.gov::d193368f-0db6-4ee9-844e-4a3185a057bb" providerId="AD" clId="Web-{EFFBDA4A-BA60-4BE6-B1E6-19FC4122C9DC}" dt="2023-12-11T20:11:06.790" v="22"/>
        <pc:sldMkLst>
          <pc:docMk/>
          <pc:sldMk cId="1996534623" sldId="418"/>
        </pc:sldMkLst>
      </pc:sldChg>
      <pc:sldChg chg="modSp">
        <pc:chgData name="Opolski, Johanna (VITA)" userId="S::johanna.opolski@vita.virginia.gov::d193368f-0db6-4ee9-844e-4a3185a057bb" providerId="AD" clId="Web-{EFFBDA4A-BA60-4BE6-B1E6-19FC4122C9DC}" dt="2023-12-11T20:11:03.228" v="18" actId="20577"/>
        <pc:sldMkLst>
          <pc:docMk/>
          <pc:sldMk cId="505377817" sldId="419"/>
        </pc:sldMkLst>
      </pc:sldChg>
      <pc:sldChg chg="modSp">
        <pc:chgData name="Opolski, Johanna (VITA)" userId="S::johanna.opolski@vita.virginia.gov::d193368f-0db6-4ee9-844e-4a3185a057bb" providerId="AD" clId="Web-{EFFBDA4A-BA60-4BE6-B1E6-19FC4122C9DC}" dt="2023-12-11T20:11:45.244" v="40" actId="20577"/>
        <pc:sldMkLst>
          <pc:docMk/>
          <pc:sldMk cId="2159154844" sldId="423"/>
        </pc:sldMkLst>
      </pc:sldChg>
    </pc:docChg>
  </pc:docChgLst>
  <pc:docChgLst>
    <pc:chgData name="Burgess, Kendra (VITA)" userId="S::kendra.burgess@vita.virginia.gov::b01f9ed5-21e6-480c-bbf0-087a56c9f874" providerId="AD" clId="Web-{98C44EC4-ABFD-4505-A18E-5703E35AB1A1}"/>
    <pc:docChg chg="modSld">
      <pc:chgData name="Burgess, Kendra (VITA)" userId="S::kendra.burgess@vita.virginia.gov::b01f9ed5-21e6-480c-bbf0-087a56c9f874" providerId="AD" clId="Web-{98C44EC4-ABFD-4505-A18E-5703E35AB1A1}" dt="2025-02-04T21:24:15.519" v="4"/>
      <pc:docMkLst>
        <pc:docMk/>
      </pc:docMkLst>
      <pc:sldChg chg="modSp">
        <pc:chgData name="Burgess, Kendra (VITA)" userId="S::kendra.burgess@vita.virginia.gov::b01f9ed5-21e6-480c-bbf0-087a56c9f874" providerId="AD" clId="Web-{98C44EC4-ABFD-4505-A18E-5703E35AB1A1}" dt="2025-02-04T21:24:15.519" v="4"/>
        <pc:sldMkLst>
          <pc:docMk/>
          <pc:sldMk cId="2414208192" sldId="515"/>
        </pc:sldMkLst>
      </pc:sldChg>
    </pc:docChg>
  </pc:docChgLst>
  <pc:docChgLst>
    <pc:chgData name="Burgess, Kendra (VITA)" userId="S::kendra.burgess@vita.virginia.gov::b01f9ed5-21e6-480c-bbf0-087a56c9f874" providerId="AD" clId="Web-{703A34ED-A458-4942-954E-4906D314A21F}"/>
    <pc:docChg chg="modSld">
      <pc:chgData name="Burgess, Kendra (VITA)" userId="S::kendra.burgess@vita.virginia.gov::b01f9ed5-21e6-480c-bbf0-087a56c9f874" providerId="AD" clId="Web-{703A34ED-A458-4942-954E-4906D314A21F}" dt="2025-02-04T19:13:07.017" v="161" actId="20577"/>
      <pc:docMkLst>
        <pc:docMk/>
      </pc:docMkLst>
      <pc:sldChg chg="addSp delSp modSp">
        <pc:chgData name="Burgess, Kendra (VITA)" userId="S::kendra.burgess@vita.virginia.gov::b01f9ed5-21e6-480c-bbf0-087a56c9f874" providerId="AD" clId="Web-{703A34ED-A458-4942-954E-4906D314A21F}" dt="2025-02-04T19:13:07.017" v="161" actId="20577"/>
        <pc:sldMkLst>
          <pc:docMk/>
          <pc:sldMk cId="3846033242" sldId="257"/>
        </pc:sldMkLst>
      </pc:sldChg>
    </pc:docChg>
  </pc:docChgLst>
  <pc:docChgLst>
    <pc:chgData name="Opolski, Johanna (VITA)" userId="S::johanna.opolski@vita.virginia.gov::d193368f-0db6-4ee9-844e-4a3185a057bb" providerId="AD" clId="Web-{E2D92722-0E62-4D67-A368-041E207415F7}"/>
    <pc:docChg chg="modSld">
      <pc:chgData name="Opolski, Johanna (VITA)" userId="S::johanna.opolski@vita.virginia.gov::d193368f-0db6-4ee9-844e-4a3185a057bb" providerId="AD" clId="Web-{E2D92722-0E62-4D67-A368-041E207415F7}" dt="2024-07-24T14:43:43.591" v="15" actId="20577"/>
      <pc:docMkLst>
        <pc:docMk/>
      </pc:docMkLst>
      <pc:sldChg chg="modSp">
        <pc:chgData name="Opolski, Johanna (VITA)" userId="S::johanna.opolski@vita.virginia.gov::d193368f-0db6-4ee9-844e-4a3185a057bb" providerId="AD" clId="Web-{E2D92722-0E62-4D67-A368-041E207415F7}" dt="2024-07-24T14:42:29.590" v="7" actId="20577"/>
        <pc:sldMkLst>
          <pc:docMk/>
          <pc:sldMk cId="505377817" sldId="419"/>
        </pc:sldMkLst>
      </pc:sldChg>
      <pc:sldChg chg="modSp">
        <pc:chgData name="Opolski, Johanna (VITA)" userId="S::johanna.opolski@vita.virginia.gov::d193368f-0db6-4ee9-844e-4a3185a057bb" providerId="AD" clId="Web-{E2D92722-0E62-4D67-A368-041E207415F7}" dt="2024-07-24T14:43:43.591" v="15" actId="20577"/>
        <pc:sldMkLst>
          <pc:docMk/>
          <pc:sldMk cId="2159154844" sldId="423"/>
        </pc:sldMkLst>
      </pc:sldChg>
    </pc:docChg>
  </pc:docChgLst>
  <pc:docChgLst>
    <pc:chgData name="Opolski, Johanna (VITA)" userId="d193368f-0db6-4ee9-844e-4a3185a057bb" providerId="ADAL" clId="{722F17FA-A80A-4047-8AAF-C8C44552A73E}"/>
    <pc:docChg chg="undo redo custSel modSld sldOrd modNotesMaster">
      <pc:chgData name="Opolski, Johanna (VITA)" userId="d193368f-0db6-4ee9-844e-4a3185a057bb" providerId="ADAL" clId="{722F17FA-A80A-4047-8AAF-C8C44552A73E}" dt="2025-02-06T18:10:10.853" v="981" actId="14734"/>
      <pc:docMkLst>
        <pc:docMk/>
      </pc:docMkLst>
      <pc:sldChg chg="addSp modSp mod">
        <pc:chgData name="Opolski, Johanna (VITA)" userId="d193368f-0db6-4ee9-844e-4a3185a057bb" providerId="ADAL" clId="{722F17FA-A80A-4047-8AAF-C8C44552A73E}" dt="2025-02-06T18:10:10.853" v="981" actId="14734"/>
        <pc:sldMkLst>
          <pc:docMk/>
          <pc:sldMk cId="3846033242" sldId="257"/>
        </pc:sldMkLst>
      </pc:sldChg>
      <pc:sldChg chg="modSp mod">
        <pc:chgData name="Opolski, Johanna (VITA)" userId="d193368f-0db6-4ee9-844e-4a3185a057bb" providerId="ADAL" clId="{722F17FA-A80A-4047-8AAF-C8C44552A73E}" dt="2024-12-31T14:04:13.951" v="207" actId="20577"/>
        <pc:sldMkLst>
          <pc:docMk/>
          <pc:sldMk cId="435067548" sldId="261"/>
        </pc:sldMkLst>
      </pc:sldChg>
      <pc:sldChg chg="modSp mod">
        <pc:chgData name="Opolski, Johanna (VITA)" userId="d193368f-0db6-4ee9-844e-4a3185a057bb" providerId="ADAL" clId="{722F17FA-A80A-4047-8AAF-C8C44552A73E}" dt="2025-02-05T14:15:15.003" v="979" actId="14100"/>
        <pc:sldMkLst>
          <pc:docMk/>
          <pc:sldMk cId="4100398212" sldId="422"/>
        </pc:sldMkLst>
      </pc:sldChg>
      <pc:sldChg chg="addSp delSp modSp mod">
        <pc:chgData name="Opolski, Johanna (VITA)" userId="d193368f-0db6-4ee9-844e-4a3185a057bb" providerId="ADAL" clId="{722F17FA-A80A-4047-8AAF-C8C44552A73E}" dt="2024-12-26T17:42:42.029" v="76" actId="21"/>
        <pc:sldMkLst>
          <pc:docMk/>
          <pc:sldMk cId="2159154844" sldId="423"/>
        </pc:sldMkLst>
      </pc:sldChg>
      <pc:sldChg chg="modSp mod ord modShow">
        <pc:chgData name="Opolski, Johanna (VITA)" userId="d193368f-0db6-4ee9-844e-4a3185a057bb" providerId="ADAL" clId="{722F17FA-A80A-4047-8AAF-C8C44552A73E}" dt="2025-01-30T20:20:54.191" v="874" actId="20577"/>
        <pc:sldMkLst>
          <pc:docMk/>
          <pc:sldMk cId="493909176" sldId="426"/>
        </pc:sldMkLst>
      </pc:sldChg>
      <pc:sldChg chg="modSp mod">
        <pc:chgData name="Opolski, Johanna (VITA)" userId="d193368f-0db6-4ee9-844e-4a3185a057bb" providerId="ADAL" clId="{722F17FA-A80A-4047-8AAF-C8C44552A73E}" dt="2025-01-29T16:10:42.758" v="782" actId="14100"/>
        <pc:sldMkLst>
          <pc:docMk/>
          <pc:sldMk cId="1233472420" sldId="505"/>
        </pc:sldMkLst>
      </pc:sldChg>
      <pc:sldChg chg="modSp mod ord modShow">
        <pc:chgData name="Opolski, Johanna (VITA)" userId="d193368f-0db6-4ee9-844e-4a3185a057bb" providerId="ADAL" clId="{722F17FA-A80A-4047-8AAF-C8C44552A73E}" dt="2025-02-03T17:07:33.818" v="898" actId="207"/>
        <pc:sldMkLst>
          <pc:docMk/>
          <pc:sldMk cId="1026044947" sldId="513"/>
        </pc:sldMkLst>
      </pc:sldChg>
      <pc:sldChg chg="modSp mod">
        <pc:chgData name="Opolski, Johanna (VITA)" userId="d193368f-0db6-4ee9-844e-4a3185a057bb" providerId="ADAL" clId="{722F17FA-A80A-4047-8AAF-C8C44552A73E}" dt="2024-12-26T20:14:04.639" v="166" actId="2710"/>
        <pc:sldMkLst>
          <pc:docMk/>
          <pc:sldMk cId="2414208192" sldId="515"/>
        </pc:sldMkLst>
      </pc:sldChg>
      <pc:sldChg chg="addSp delSp modSp mod">
        <pc:chgData name="Opolski, Johanna (VITA)" userId="d193368f-0db6-4ee9-844e-4a3185a057bb" providerId="ADAL" clId="{722F17FA-A80A-4047-8AAF-C8C44552A73E}" dt="2025-01-08T16:55:37.230" v="728" actId="20577"/>
        <pc:sldMkLst>
          <pc:docMk/>
          <pc:sldMk cId="1509197499" sldId="4160"/>
        </pc:sldMkLst>
      </pc:sldChg>
      <pc:sldChg chg="modSp mod ord">
        <pc:chgData name="Opolski, Johanna (VITA)" userId="d193368f-0db6-4ee9-844e-4a3185a057bb" providerId="ADAL" clId="{722F17FA-A80A-4047-8AAF-C8C44552A73E}" dt="2025-01-29T15:01:57.236" v="774" actId="1076"/>
        <pc:sldMkLst>
          <pc:docMk/>
          <pc:sldMk cId="440961291" sldId="4161"/>
        </pc:sldMkLst>
      </pc:sldChg>
      <pc:sldChg chg="modSp mod">
        <pc:chgData name="Opolski, Johanna (VITA)" userId="d193368f-0db6-4ee9-844e-4a3185a057bb" providerId="ADAL" clId="{722F17FA-A80A-4047-8AAF-C8C44552A73E}" dt="2025-02-04T15:42:08.099" v="899" actId="27636"/>
        <pc:sldMkLst>
          <pc:docMk/>
          <pc:sldMk cId="1316882713" sldId="4162"/>
        </pc:sldMkLst>
      </pc:sldChg>
      <pc:sldChg chg="modNotes">
        <pc:chgData name="Opolski, Johanna (VITA)" userId="d193368f-0db6-4ee9-844e-4a3185a057bb" providerId="ADAL" clId="{722F17FA-A80A-4047-8AAF-C8C44552A73E}" dt="2025-02-05T19:50:08.493" v="980"/>
        <pc:sldMkLst>
          <pc:docMk/>
          <pc:sldMk cId="1421604121" sldId="4165"/>
        </pc:sldMkLst>
      </pc:sldChg>
      <pc:sldChg chg="modSp mod modNotes">
        <pc:chgData name="Opolski, Johanna (VITA)" userId="d193368f-0db6-4ee9-844e-4a3185a057bb" providerId="ADAL" clId="{722F17FA-A80A-4047-8AAF-C8C44552A73E}" dt="2025-02-05T19:50:08.493" v="980"/>
        <pc:sldMkLst>
          <pc:docMk/>
          <pc:sldMk cId="4075550998" sldId="2147483392"/>
        </pc:sldMkLst>
      </pc:sldChg>
    </pc:docChg>
  </pc:docChgLst>
  <pc:docChgLst>
    <pc:chgData name="Opolski, Johanna (VITA)" userId="S::johanna.opolski@vita.virginia.gov::d193368f-0db6-4ee9-844e-4a3185a057bb" providerId="AD" clId="Web-{1FB705A8-E06A-4250-845C-40F6F6811FA0}"/>
    <pc:docChg chg="addSld delSld modSld sldOrd">
      <pc:chgData name="Opolski, Johanna (VITA)" userId="S::johanna.opolski@vita.virginia.gov::d193368f-0db6-4ee9-844e-4a3185a057bb" providerId="AD" clId="Web-{1FB705A8-E06A-4250-845C-40F6F6811FA0}" dt="2024-12-26T16:38:34.767" v="203"/>
      <pc:docMkLst>
        <pc:docMk/>
      </pc:docMkLst>
      <pc:sldChg chg="modSp add">
        <pc:chgData name="Opolski, Johanna (VITA)" userId="S::johanna.opolski@vita.virginia.gov::d193368f-0db6-4ee9-844e-4a3185a057bb" providerId="AD" clId="Web-{1FB705A8-E06A-4250-845C-40F6F6811FA0}" dt="2024-12-26T16:30:46.411" v="23" actId="20577"/>
        <pc:sldMkLst>
          <pc:docMk/>
          <pc:sldMk cId="3846033242" sldId="257"/>
        </pc:sldMkLst>
      </pc:sldChg>
      <pc:sldChg chg="del">
        <pc:chgData name="Opolski, Johanna (VITA)" userId="S::johanna.opolski@vita.virginia.gov::d193368f-0db6-4ee9-844e-4a3185a057bb" providerId="AD" clId="Web-{1FB705A8-E06A-4250-845C-40F6F6811FA0}" dt="2024-12-26T16:31:07.395" v="25"/>
        <pc:sldMkLst>
          <pc:docMk/>
          <pc:sldMk cId="505377817" sldId="419"/>
        </pc:sldMkLst>
      </pc:sldChg>
      <pc:sldChg chg="modSp ord">
        <pc:chgData name="Opolski, Johanna (VITA)" userId="S::johanna.opolski@vita.virginia.gov::d193368f-0db6-4ee9-844e-4a3185a057bb" providerId="AD" clId="Web-{1FB705A8-E06A-4250-845C-40F6F6811FA0}" dt="2024-12-26T16:31:28.864" v="27" actId="1076"/>
        <pc:sldMkLst>
          <pc:docMk/>
          <pc:sldMk cId="2159154844" sldId="423"/>
        </pc:sldMkLst>
      </pc:sldChg>
      <pc:sldChg chg="modSp add">
        <pc:chgData name="Opolski, Johanna (VITA)" userId="S::johanna.opolski@vita.virginia.gov::d193368f-0db6-4ee9-844e-4a3185a057bb" providerId="AD" clId="Web-{1FB705A8-E06A-4250-845C-40F6F6811FA0}" dt="2024-12-26T16:32:25.457" v="35" actId="20577"/>
        <pc:sldMkLst>
          <pc:docMk/>
          <pc:sldMk cId="493909176" sldId="426"/>
        </pc:sldMkLst>
      </pc:sldChg>
      <pc:sldChg chg="modSp add">
        <pc:chgData name="Opolski, Johanna (VITA)" userId="S::johanna.opolski@vita.virginia.gov::d193368f-0db6-4ee9-844e-4a3185a057bb" providerId="AD" clId="Web-{1FB705A8-E06A-4250-845C-40F6F6811FA0}" dt="2024-12-26T16:33:57.754" v="55" actId="20577"/>
        <pc:sldMkLst>
          <pc:docMk/>
          <pc:sldMk cId="1026044947" sldId="513"/>
        </pc:sldMkLst>
      </pc:sldChg>
      <pc:sldChg chg="add">
        <pc:chgData name="Opolski, Johanna (VITA)" userId="S::johanna.opolski@vita.virginia.gov::d193368f-0db6-4ee9-844e-4a3185a057bb" providerId="AD" clId="Web-{1FB705A8-E06A-4250-845C-40F6F6811FA0}" dt="2024-12-26T16:29:20.959" v="0"/>
        <pc:sldMkLst>
          <pc:docMk/>
          <pc:sldMk cId="2414208192" sldId="515"/>
        </pc:sldMkLst>
      </pc:sldChg>
      <pc:sldChg chg="addSp delSp modSp add">
        <pc:chgData name="Opolski, Johanna (VITA)" userId="S::johanna.opolski@vita.virginia.gov::d193368f-0db6-4ee9-844e-4a3185a057bb" providerId="AD" clId="Web-{1FB705A8-E06A-4250-845C-40F6F6811FA0}" dt="2024-12-26T16:38:34.767" v="203"/>
        <pc:sldMkLst>
          <pc:docMk/>
          <pc:sldMk cId="1509197499" sldId="4160"/>
        </pc:sldMkLst>
      </pc:sldChg>
      <pc:sldMasterChg chg="addSldLayout">
        <pc:chgData name="Opolski, Johanna (VITA)" userId="S::johanna.opolski@vita.virginia.gov::d193368f-0db6-4ee9-844e-4a3185a057bb" providerId="AD" clId="Web-{1FB705A8-E06A-4250-845C-40F6F6811FA0}" dt="2024-12-26T16:32:10.942" v="28"/>
        <pc:sldMasterMkLst>
          <pc:docMk/>
          <pc:sldMasterMk cId="3693717608" sldId="2147483648"/>
        </pc:sldMasterMkLst>
        <pc:sldLayoutChg chg="add">
          <pc:chgData name="Opolski, Johanna (VITA)" userId="S::johanna.opolski@vita.virginia.gov::d193368f-0db6-4ee9-844e-4a3185a057bb" providerId="AD" clId="Web-{1FB705A8-E06A-4250-845C-40F6F6811FA0}" dt="2024-12-26T16:32:10.942" v="28"/>
          <pc:sldLayoutMkLst>
            <pc:docMk/>
            <pc:sldMasterMk cId="3693717608" sldId="2147483648"/>
            <pc:sldLayoutMk cId="2214889672" sldId="2147483661"/>
          </pc:sldLayoutMkLst>
        </pc:sldLayoutChg>
      </pc:sldMasterChg>
    </pc:docChg>
  </pc:docChgLst>
  <pc:docChgLst>
    <pc:chgData name="Opolski, Johanna (VITA)" userId="d193368f-0db6-4ee9-844e-4a3185a057bb" providerId="ADAL" clId="{33CD38CB-19D0-4EB7-8BA0-3CEA043AC450}"/>
    <pc:docChg chg="undo custSel modSld">
      <pc:chgData name="Opolski, Johanna (VITA)" userId="d193368f-0db6-4ee9-844e-4a3185a057bb" providerId="ADAL" clId="{33CD38CB-19D0-4EB7-8BA0-3CEA043AC450}" dt="2026-01-26T14:39:58.327" v="448" actId="20577"/>
      <pc:docMkLst>
        <pc:docMk/>
      </pc:docMkLst>
      <pc:sldChg chg="addSp delSp modSp mod">
        <pc:chgData name="Opolski, Johanna (VITA)" userId="d193368f-0db6-4ee9-844e-4a3185a057bb" providerId="ADAL" clId="{33CD38CB-19D0-4EB7-8BA0-3CEA043AC450}" dt="2026-01-26T14:37:50.385" v="439"/>
        <pc:sldMkLst>
          <pc:docMk/>
          <pc:sldMk cId="4092997271" sldId="256"/>
        </pc:sldMkLst>
        <pc:spChg chg="add del mod">
          <ac:chgData name="Opolski, Johanna (VITA)" userId="d193368f-0db6-4ee9-844e-4a3185a057bb" providerId="ADAL" clId="{33CD38CB-19D0-4EB7-8BA0-3CEA043AC450}" dt="2026-01-26T14:03:39.450" v="217" actId="21"/>
          <ac:spMkLst>
            <pc:docMk/>
            <pc:sldMk cId="4092997271" sldId="256"/>
            <ac:spMk id="5" creationId="{32B58E18-09B7-B494-D5AF-CA2716D2AEA9}"/>
          </ac:spMkLst>
        </pc:spChg>
        <pc:spChg chg="mod ord">
          <ac:chgData name="Opolski, Johanna (VITA)" userId="d193368f-0db6-4ee9-844e-4a3185a057bb" providerId="ADAL" clId="{33CD38CB-19D0-4EB7-8BA0-3CEA043AC450}" dt="2026-01-26T14:37:50.385" v="439"/>
          <ac:spMkLst>
            <pc:docMk/>
            <pc:sldMk cId="4092997271" sldId="256"/>
            <ac:spMk id="7" creationId="{26A46932-0CB9-15F8-5E07-8A03CC8405FE}"/>
          </ac:spMkLst>
        </pc:spChg>
        <pc:spChg chg="mod">
          <ac:chgData name="Opolski, Johanna (VITA)" userId="d193368f-0db6-4ee9-844e-4a3185a057bb" providerId="ADAL" clId="{33CD38CB-19D0-4EB7-8BA0-3CEA043AC450}" dt="2026-01-26T14:04:09.696" v="218" actId="33553"/>
          <ac:spMkLst>
            <pc:docMk/>
            <pc:sldMk cId="4092997271" sldId="256"/>
            <ac:spMk id="20" creationId="{F5A1EFBB-6FE7-0C6A-C7E5-BE1603467A92}"/>
          </ac:spMkLst>
        </pc:spChg>
        <pc:spChg chg="ord">
          <ac:chgData name="Opolski, Johanna (VITA)" userId="d193368f-0db6-4ee9-844e-4a3185a057bb" providerId="ADAL" clId="{33CD38CB-19D0-4EB7-8BA0-3CEA043AC450}" dt="2026-01-26T14:10:07.817" v="283" actId="13244"/>
          <ac:spMkLst>
            <pc:docMk/>
            <pc:sldMk cId="4092997271" sldId="256"/>
            <ac:spMk id="21" creationId="{132EBD9A-27B3-72A0-AE3D-71B495FD49B5}"/>
          </ac:spMkLst>
        </pc:spChg>
        <pc:picChg chg="mod">
          <ac:chgData name="Opolski, Johanna (VITA)" userId="d193368f-0db6-4ee9-844e-4a3185a057bb" providerId="ADAL" clId="{33CD38CB-19D0-4EB7-8BA0-3CEA043AC450}" dt="2026-01-22T17:34:26.976" v="90" actId="962"/>
          <ac:picMkLst>
            <pc:docMk/>
            <pc:sldMk cId="4092997271" sldId="256"/>
            <ac:picMk id="2" creationId="{75426278-4727-2418-7138-4D96EB6C5D37}"/>
          </ac:picMkLst>
        </pc:picChg>
        <pc:picChg chg="mod">
          <ac:chgData name="Opolski, Johanna (VITA)" userId="d193368f-0db6-4ee9-844e-4a3185a057bb" providerId="ADAL" clId="{33CD38CB-19D0-4EB7-8BA0-3CEA043AC450}" dt="2026-01-22T17:34:21.352" v="89" actId="962"/>
          <ac:picMkLst>
            <pc:docMk/>
            <pc:sldMk cId="4092997271" sldId="256"/>
            <ac:picMk id="3" creationId="{E448D7AB-8DA8-B8ED-82A4-91857BA2A588}"/>
          </ac:picMkLst>
        </pc:picChg>
        <pc:picChg chg="mod">
          <ac:chgData name="Opolski, Johanna (VITA)" userId="d193368f-0db6-4ee9-844e-4a3185a057bb" providerId="ADAL" clId="{33CD38CB-19D0-4EB7-8BA0-3CEA043AC450}" dt="2026-01-22T17:34:36.291" v="92" actId="962"/>
          <ac:picMkLst>
            <pc:docMk/>
            <pc:sldMk cId="4092997271" sldId="256"/>
            <ac:picMk id="4" creationId="{43273960-32C1-BD0B-DB5B-7E1FA552536F}"/>
          </ac:picMkLst>
        </pc:picChg>
      </pc:sldChg>
      <pc:sldChg chg="modSp mod">
        <pc:chgData name="Opolski, Johanna (VITA)" userId="d193368f-0db6-4ee9-844e-4a3185a057bb" providerId="ADAL" clId="{33CD38CB-19D0-4EB7-8BA0-3CEA043AC450}" dt="2026-01-26T14:29:27.754" v="375" actId="13244"/>
        <pc:sldMkLst>
          <pc:docMk/>
          <pc:sldMk cId="3846033242" sldId="257"/>
        </pc:sldMkLst>
        <pc:spChg chg="mod ord">
          <ac:chgData name="Opolski, Johanna (VITA)" userId="d193368f-0db6-4ee9-844e-4a3185a057bb" providerId="ADAL" clId="{33CD38CB-19D0-4EB7-8BA0-3CEA043AC450}" dt="2026-01-26T14:29:21.466" v="374" actId="13244"/>
          <ac:spMkLst>
            <pc:docMk/>
            <pc:sldMk cId="3846033242" sldId="257"/>
            <ac:spMk id="2" creationId="{C9C4BF3F-551D-6284-C54F-5F2C2B780326}"/>
          </ac:spMkLst>
        </pc:spChg>
        <pc:spChg chg="mod">
          <ac:chgData name="Opolski, Johanna (VITA)" userId="d193368f-0db6-4ee9-844e-4a3185a057bb" providerId="ADAL" clId="{33CD38CB-19D0-4EB7-8BA0-3CEA043AC450}" dt="2026-01-22T17:28:39.799" v="58" actId="962"/>
          <ac:spMkLst>
            <pc:docMk/>
            <pc:sldMk cId="3846033242" sldId="257"/>
            <ac:spMk id="27" creationId="{B4E6071B-5BB7-DD6E-B9D3-4A9332EA6980}"/>
          </ac:spMkLst>
        </pc:spChg>
        <pc:spChg chg="mod">
          <ac:chgData name="Opolski, Johanna (VITA)" userId="d193368f-0db6-4ee9-844e-4a3185a057bb" providerId="ADAL" clId="{33CD38CB-19D0-4EB7-8BA0-3CEA043AC450}" dt="2026-01-26T14:29:16.784" v="373" actId="962"/>
          <ac:spMkLst>
            <pc:docMk/>
            <pc:sldMk cId="3846033242" sldId="257"/>
            <ac:spMk id="29" creationId="{0F545453-724D-EC62-FECF-BB726EC34D18}"/>
          </ac:spMkLst>
        </pc:spChg>
        <pc:grpChg chg="mod">
          <ac:chgData name="Opolski, Johanna (VITA)" userId="d193368f-0db6-4ee9-844e-4a3185a057bb" providerId="ADAL" clId="{33CD38CB-19D0-4EB7-8BA0-3CEA043AC450}" dt="2026-01-26T13:56:17.410" v="176" actId="962"/>
          <ac:grpSpMkLst>
            <pc:docMk/>
            <pc:sldMk cId="3846033242" sldId="257"/>
            <ac:grpSpMk id="15" creationId="{AC5C4522-EABB-8718-40A1-3DBC4211CA06}"/>
          </ac:grpSpMkLst>
        </pc:grpChg>
        <pc:graphicFrameChg chg="ord">
          <ac:chgData name="Opolski, Johanna (VITA)" userId="d193368f-0db6-4ee9-844e-4a3185a057bb" providerId="ADAL" clId="{33CD38CB-19D0-4EB7-8BA0-3CEA043AC450}" dt="2026-01-26T14:29:27.754" v="375" actId="13244"/>
          <ac:graphicFrameMkLst>
            <pc:docMk/>
            <pc:sldMk cId="3846033242" sldId="257"/>
            <ac:graphicFrameMk id="17" creationId="{81BA4BBD-70BA-3277-9736-93A47F629D65}"/>
          </ac:graphicFrameMkLst>
        </pc:graphicFrameChg>
        <pc:picChg chg="mod">
          <ac:chgData name="Opolski, Johanna (VITA)" userId="d193368f-0db6-4ee9-844e-4a3185a057bb" providerId="ADAL" clId="{33CD38CB-19D0-4EB7-8BA0-3CEA043AC450}" dt="2026-01-26T13:55:47.966" v="174" actId="962"/>
          <ac:picMkLst>
            <pc:docMk/>
            <pc:sldMk cId="3846033242" sldId="257"/>
            <ac:picMk id="28" creationId="{37D4BAFB-60BE-096A-BFBB-8F244CE8616A}"/>
          </ac:picMkLst>
        </pc:picChg>
        <pc:cxnChg chg="mod">
          <ac:chgData name="Opolski, Johanna (VITA)" userId="d193368f-0db6-4ee9-844e-4a3185a057bb" providerId="ADAL" clId="{33CD38CB-19D0-4EB7-8BA0-3CEA043AC450}" dt="2026-01-22T17:28:39.791" v="57" actId="962"/>
          <ac:cxnSpMkLst>
            <pc:docMk/>
            <pc:sldMk cId="3846033242" sldId="257"/>
            <ac:cxnSpMk id="26" creationId="{50784CBF-F71B-11BB-07A7-A24D095704B7}"/>
          </ac:cxnSpMkLst>
        </pc:cxnChg>
      </pc:sldChg>
      <pc:sldChg chg="delSp modSp mod">
        <pc:chgData name="Opolski, Johanna (VITA)" userId="d193368f-0db6-4ee9-844e-4a3185a057bb" providerId="ADAL" clId="{33CD38CB-19D0-4EB7-8BA0-3CEA043AC450}" dt="2026-01-26T14:36:20.212" v="429" actId="33553"/>
        <pc:sldMkLst>
          <pc:docMk/>
          <pc:sldMk cId="435067548" sldId="261"/>
        </pc:sldMkLst>
        <pc:spChg chg="mod">
          <ac:chgData name="Opolski, Johanna (VITA)" userId="d193368f-0db6-4ee9-844e-4a3185a057bb" providerId="ADAL" clId="{33CD38CB-19D0-4EB7-8BA0-3CEA043AC450}" dt="2026-01-26T14:36:20.212" v="429" actId="33553"/>
          <ac:spMkLst>
            <pc:docMk/>
            <pc:sldMk cId="435067548" sldId="261"/>
            <ac:spMk id="2" creationId="{9F342A8E-CFF6-AACB-471C-73AECA3D9DDF}"/>
          </ac:spMkLst>
        </pc:spChg>
        <pc:spChg chg="mod">
          <ac:chgData name="Opolski, Johanna (VITA)" userId="d193368f-0db6-4ee9-844e-4a3185a057bb" providerId="ADAL" clId="{33CD38CB-19D0-4EB7-8BA0-3CEA043AC450}" dt="2026-01-22T17:28:39.823" v="60" actId="962"/>
          <ac:spMkLst>
            <pc:docMk/>
            <pc:sldMk cId="435067548" sldId="261"/>
            <ac:spMk id="5" creationId="{6EBDE136-8E0E-8744-13A8-571CAF35A9D9}"/>
          </ac:spMkLst>
        </pc:spChg>
        <pc:spChg chg="mod">
          <ac:chgData name="Opolski, Johanna (VITA)" userId="d193368f-0db6-4ee9-844e-4a3185a057bb" providerId="ADAL" clId="{33CD38CB-19D0-4EB7-8BA0-3CEA043AC450}" dt="2026-01-26T14:31:12.433" v="394" actId="962"/>
          <ac:spMkLst>
            <pc:docMk/>
            <pc:sldMk cId="435067548" sldId="261"/>
            <ac:spMk id="7" creationId="{7824923B-F8D6-ECB7-805C-78D2C2D19C08}"/>
          </ac:spMkLst>
        </pc:spChg>
        <pc:spChg chg="del mod">
          <ac:chgData name="Opolski, Johanna (VITA)" userId="d193368f-0db6-4ee9-844e-4a3185a057bb" providerId="ADAL" clId="{33CD38CB-19D0-4EB7-8BA0-3CEA043AC450}" dt="2026-01-26T14:31:31.828" v="395" actId="21"/>
          <ac:spMkLst>
            <pc:docMk/>
            <pc:sldMk cId="435067548" sldId="261"/>
            <ac:spMk id="10" creationId="{9ECBED20-F11A-3900-5D92-59647BA80D4D}"/>
          </ac:spMkLst>
        </pc:spChg>
        <pc:spChg chg="del">
          <ac:chgData name="Opolski, Johanna (VITA)" userId="d193368f-0db6-4ee9-844e-4a3185a057bb" providerId="ADAL" clId="{33CD38CB-19D0-4EB7-8BA0-3CEA043AC450}" dt="2026-01-26T14:31:37.043" v="396" actId="21"/>
          <ac:spMkLst>
            <pc:docMk/>
            <pc:sldMk cId="435067548" sldId="261"/>
            <ac:spMk id="28" creationId="{B25D75D3-C63C-5480-9C3B-CB1A4ADBFB5A}"/>
          </ac:spMkLst>
        </pc:spChg>
        <pc:picChg chg="mod">
          <ac:chgData name="Opolski, Johanna (VITA)" userId="d193368f-0db6-4ee9-844e-4a3185a057bb" providerId="ADAL" clId="{33CD38CB-19D0-4EB7-8BA0-3CEA043AC450}" dt="2026-01-26T13:57:14.531" v="183" actId="962"/>
          <ac:picMkLst>
            <pc:docMk/>
            <pc:sldMk cId="435067548" sldId="261"/>
            <ac:picMk id="6" creationId="{97EF4BD9-7F0F-B782-CC67-7C47971EC87B}"/>
          </ac:picMkLst>
        </pc:picChg>
        <pc:picChg chg="mod ord">
          <ac:chgData name="Opolski, Johanna (VITA)" userId="d193368f-0db6-4ee9-844e-4a3185a057bb" providerId="ADAL" clId="{33CD38CB-19D0-4EB7-8BA0-3CEA043AC450}" dt="2026-01-26T14:31:44.517" v="397" actId="13244"/>
          <ac:picMkLst>
            <pc:docMk/>
            <pc:sldMk cId="435067548" sldId="261"/>
            <ac:picMk id="12" creationId="{3A58F576-6F87-11A3-F8E9-0019463F19B5}"/>
          </ac:picMkLst>
        </pc:picChg>
        <pc:picChg chg="mod">
          <ac:chgData name="Opolski, Johanna (VITA)" userId="d193368f-0db6-4ee9-844e-4a3185a057bb" providerId="ADAL" clId="{33CD38CB-19D0-4EB7-8BA0-3CEA043AC450}" dt="2026-01-26T13:58:49.487" v="187" actId="962"/>
          <ac:picMkLst>
            <pc:docMk/>
            <pc:sldMk cId="435067548" sldId="261"/>
            <ac:picMk id="14" creationId="{59340A61-8560-5EE9-59FE-F8ECCA7D8EF4}"/>
          </ac:picMkLst>
        </pc:picChg>
        <pc:picChg chg="mod">
          <ac:chgData name="Opolski, Johanna (VITA)" userId="d193368f-0db6-4ee9-844e-4a3185a057bb" providerId="ADAL" clId="{33CD38CB-19D0-4EB7-8BA0-3CEA043AC450}" dt="2026-01-26T13:58:58.949" v="189" actId="962"/>
          <ac:picMkLst>
            <pc:docMk/>
            <pc:sldMk cId="435067548" sldId="261"/>
            <ac:picMk id="15" creationId="{0BE6935A-CD42-1D41-E04E-7DAB7A35B1C7}"/>
          </ac:picMkLst>
        </pc:picChg>
        <pc:cxnChg chg="mod">
          <ac:chgData name="Opolski, Johanna (VITA)" userId="d193368f-0db6-4ee9-844e-4a3185a057bb" providerId="ADAL" clId="{33CD38CB-19D0-4EB7-8BA0-3CEA043AC450}" dt="2026-01-22T17:28:39.811" v="59" actId="962"/>
          <ac:cxnSpMkLst>
            <pc:docMk/>
            <pc:sldMk cId="435067548" sldId="261"/>
            <ac:cxnSpMk id="4" creationId="{A7408656-F159-CC55-B300-CDFFF0A38A20}"/>
          </ac:cxnSpMkLst>
        </pc:cxnChg>
      </pc:sldChg>
      <pc:sldChg chg="modSp mod">
        <pc:chgData name="Opolski, Johanna (VITA)" userId="d193368f-0db6-4ee9-844e-4a3185a057bb" providerId="ADAL" clId="{33CD38CB-19D0-4EB7-8BA0-3CEA043AC450}" dt="2026-01-26T14:37:25.095" v="431" actId="13244"/>
        <pc:sldMkLst>
          <pc:docMk/>
          <pc:sldMk cId="1329746698" sldId="283"/>
        </pc:sldMkLst>
        <pc:spChg chg="ord">
          <ac:chgData name="Opolski, Johanna (VITA)" userId="d193368f-0db6-4ee9-844e-4a3185a057bb" providerId="ADAL" clId="{33CD38CB-19D0-4EB7-8BA0-3CEA043AC450}" dt="2026-01-26T14:37:25.095" v="431" actId="13244"/>
          <ac:spMkLst>
            <pc:docMk/>
            <pc:sldMk cId="1329746698" sldId="283"/>
            <ac:spMk id="2" creationId="{3560F281-4FF6-4617-A809-AC9C15ECF18A}"/>
          </ac:spMkLst>
        </pc:spChg>
        <pc:spChg chg="ord">
          <ac:chgData name="Opolski, Johanna (VITA)" userId="d193368f-0db6-4ee9-844e-4a3185a057bb" providerId="ADAL" clId="{33CD38CB-19D0-4EB7-8BA0-3CEA043AC450}" dt="2026-01-26T14:18:34.561" v="325" actId="13244"/>
          <ac:spMkLst>
            <pc:docMk/>
            <pc:sldMk cId="1329746698" sldId="283"/>
            <ac:spMk id="3" creationId="{A7DEAB58-DF06-0D18-0B7E-30F7C16886C3}"/>
          </ac:spMkLst>
        </pc:spChg>
      </pc:sldChg>
      <pc:sldChg chg="delSp modSp mod">
        <pc:chgData name="Opolski, Johanna (VITA)" userId="d193368f-0db6-4ee9-844e-4a3185a057bb" providerId="ADAL" clId="{33CD38CB-19D0-4EB7-8BA0-3CEA043AC450}" dt="2026-01-26T13:56:27.231" v="178" actId="962"/>
        <pc:sldMkLst>
          <pc:docMk/>
          <pc:sldMk cId="3570213951" sldId="420"/>
        </pc:sldMkLst>
        <pc:picChg chg="mod">
          <ac:chgData name="Opolski, Johanna (VITA)" userId="d193368f-0db6-4ee9-844e-4a3185a057bb" providerId="ADAL" clId="{33CD38CB-19D0-4EB7-8BA0-3CEA043AC450}" dt="2026-01-26T13:56:27.231" v="178" actId="962"/>
          <ac:picMkLst>
            <pc:docMk/>
            <pc:sldMk cId="3570213951" sldId="420"/>
            <ac:picMk id="6" creationId="{3AA51F40-2124-6B28-DCF6-24DB68335E6F}"/>
          </ac:picMkLst>
        </pc:picChg>
      </pc:sldChg>
      <pc:sldChg chg="delSp modSp mod">
        <pc:chgData name="Opolski, Johanna (VITA)" userId="d193368f-0db6-4ee9-844e-4a3185a057bb" providerId="ADAL" clId="{33CD38CB-19D0-4EB7-8BA0-3CEA043AC450}" dt="2026-01-26T14:08:08.017" v="272" actId="33553"/>
        <pc:sldMkLst>
          <pc:docMk/>
          <pc:sldMk cId="3067314871" sldId="421"/>
        </pc:sldMkLst>
        <pc:spChg chg="mod">
          <ac:chgData name="Opolski, Johanna (VITA)" userId="d193368f-0db6-4ee9-844e-4a3185a057bb" providerId="ADAL" clId="{33CD38CB-19D0-4EB7-8BA0-3CEA043AC450}" dt="2026-01-22T17:28:39.862" v="64" actId="962"/>
          <ac:spMkLst>
            <pc:docMk/>
            <pc:sldMk cId="3067314871" sldId="421"/>
            <ac:spMk id="5" creationId="{6DCABEB7-601D-5175-558C-8FB690CCA07D}"/>
          </ac:spMkLst>
        </pc:spChg>
        <pc:spChg chg="mod">
          <ac:chgData name="Opolski, Johanna (VITA)" userId="d193368f-0db6-4ee9-844e-4a3185a057bb" providerId="ADAL" clId="{33CD38CB-19D0-4EB7-8BA0-3CEA043AC450}" dt="2026-01-26T14:08:08.017" v="272" actId="33553"/>
          <ac:spMkLst>
            <pc:docMk/>
            <pc:sldMk cId="3067314871" sldId="421"/>
            <ac:spMk id="8" creationId="{80B8F47D-265C-FE4C-5E7E-9CC627CDF1B4}"/>
          </ac:spMkLst>
        </pc:spChg>
        <pc:picChg chg="mod">
          <ac:chgData name="Opolski, Johanna (VITA)" userId="d193368f-0db6-4ee9-844e-4a3185a057bb" providerId="ADAL" clId="{33CD38CB-19D0-4EB7-8BA0-3CEA043AC450}" dt="2026-01-22T17:28:39.853" v="63" actId="962"/>
          <ac:picMkLst>
            <pc:docMk/>
            <pc:sldMk cId="3067314871" sldId="421"/>
            <ac:picMk id="7" creationId="{6B0A2A24-66E4-E4F1-882B-E03FB8273E45}"/>
          </ac:picMkLst>
        </pc:picChg>
      </pc:sldChg>
      <pc:sldChg chg="delSp modSp mod">
        <pc:chgData name="Opolski, Johanna (VITA)" userId="d193368f-0db6-4ee9-844e-4a3185a057bb" providerId="ADAL" clId="{33CD38CB-19D0-4EB7-8BA0-3CEA043AC450}" dt="2026-01-26T14:08:54.231" v="275" actId="962"/>
        <pc:sldMkLst>
          <pc:docMk/>
          <pc:sldMk cId="4100398212" sldId="422"/>
        </pc:sldMkLst>
        <pc:spChg chg="mod ord">
          <ac:chgData name="Opolski, Johanna (VITA)" userId="d193368f-0db6-4ee9-844e-4a3185a057bb" providerId="ADAL" clId="{33CD38CB-19D0-4EB7-8BA0-3CEA043AC450}" dt="2026-01-26T14:08:46.101" v="274" actId="13244"/>
          <ac:spMkLst>
            <pc:docMk/>
            <pc:sldMk cId="4100398212" sldId="422"/>
            <ac:spMk id="25" creationId="{E431C65D-8BBA-0959-DA30-01E754958044}"/>
          </ac:spMkLst>
        </pc:spChg>
        <pc:spChg chg="mod">
          <ac:chgData name="Opolski, Johanna (VITA)" userId="d193368f-0db6-4ee9-844e-4a3185a057bb" providerId="ADAL" clId="{33CD38CB-19D0-4EB7-8BA0-3CEA043AC450}" dt="2026-01-22T17:28:39.286" v="15" actId="962"/>
          <ac:spMkLst>
            <pc:docMk/>
            <pc:sldMk cId="4100398212" sldId="422"/>
            <ac:spMk id="27" creationId="{B4E6071B-5BB7-DD6E-B9D3-4A9332EA6980}"/>
          </ac:spMkLst>
        </pc:spChg>
        <pc:spChg chg="mod ord">
          <ac:chgData name="Opolski, Johanna (VITA)" userId="d193368f-0db6-4ee9-844e-4a3185a057bb" providerId="ADAL" clId="{33CD38CB-19D0-4EB7-8BA0-3CEA043AC450}" dt="2026-01-26T14:08:54.231" v="275" actId="962"/>
          <ac:spMkLst>
            <pc:docMk/>
            <pc:sldMk cId="4100398212" sldId="422"/>
            <ac:spMk id="29" creationId="{0F545453-724D-EC62-FECF-BB726EC34D18}"/>
          </ac:spMkLst>
        </pc:spChg>
        <pc:picChg chg="mod">
          <ac:chgData name="Opolski, Johanna (VITA)" userId="d193368f-0db6-4ee9-844e-4a3185a057bb" providerId="ADAL" clId="{33CD38CB-19D0-4EB7-8BA0-3CEA043AC450}" dt="2026-01-22T17:31:34.488" v="78" actId="962"/>
          <ac:picMkLst>
            <pc:docMk/>
            <pc:sldMk cId="4100398212" sldId="422"/>
            <ac:picMk id="3" creationId="{CD4795E9-7766-AD4F-8518-13706C569B24}"/>
          </ac:picMkLst>
        </pc:picChg>
        <pc:picChg chg="mod">
          <ac:chgData name="Opolski, Johanna (VITA)" userId="d193368f-0db6-4ee9-844e-4a3185a057bb" providerId="ADAL" clId="{33CD38CB-19D0-4EB7-8BA0-3CEA043AC450}" dt="2026-01-22T17:31:22.420" v="76" actId="962"/>
          <ac:picMkLst>
            <pc:docMk/>
            <pc:sldMk cId="4100398212" sldId="422"/>
            <ac:picMk id="28" creationId="{37D4BAFB-60BE-096A-BFBB-8F244CE8616A}"/>
          </ac:picMkLst>
        </pc:picChg>
        <pc:cxnChg chg="mod">
          <ac:chgData name="Opolski, Johanna (VITA)" userId="d193368f-0db6-4ee9-844e-4a3185a057bb" providerId="ADAL" clId="{33CD38CB-19D0-4EB7-8BA0-3CEA043AC450}" dt="2026-01-22T17:28:39.269" v="14" actId="962"/>
          <ac:cxnSpMkLst>
            <pc:docMk/>
            <pc:sldMk cId="4100398212" sldId="422"/>
            <ac:cxnSpMk id="26" creationId="{50784CBF-F71B-11BB-07A7-A24D095704B7}"/>
          </ac:cxnSpMkLst>
        </pc:cxnChg>
      </pc:sldChg>
      <pc:sldChg chg="addSp delSp modSp mod">
        <pc:chgData name="Opolski, Johanna (VITA)" userId="d193368f-0db6-4ee9-844e-4a3185a057bb" providerId="ADAL" clId="{33CD38CB-19D0-4EB7-8BA0-3CEA043AC450}" dt="2026-01-26T14:03:07.873" v="208" actId="33553"/>
        <pc:sldMkLst>
          <pc:docMk/>
          <pc:sldMk cId="2159154844" sldId="423"/>
        </pc:sldMkLst>
        <pc:spChg chg="add del mod">
          <ac:chgData name="Opolski, Johanna (VITA)" userId="d193368f-0db6-4ee9-844e-4a3185a057bb" providerId="ADAL" clId="{33CD38CB-19D0-4EB7-8BA0-3CEA043AC450}" dt="2026-01-26T14:03:03.111" v="207" actId="21"/>
          <ac:spMkLst>
            <pc:docMk/>
            <pc:sldMk cId="2159154844" sldId="423"/>
            <ac:spMk id="2" creationId="{FEC2B59E-E182-1288-6B07-20BA90CB1EB0}"/>
          </ac:spMkLst>
        </pc:spChg>
        <pc:spChg chg="del">
          <ac:chgData name="Opolski, Johanna (VITA)" userId="d193368f-0db6-4ee9-844e-4a3185a057bb" providerId="ADAL" clId="{33CD38CB-19D0-4EB7-8BA0-3CEA043AC450}" dt="2026-01-26T14:02:48.581" v="205" actId="21"/>
          <ac:spMkLst>
            <pc:docMk/>
            <pc:sldMk cId="2159154844" sldId="423"/>
            <ac:spMk id="8" creationId="{80B8F47D-265C-FE4C-5E7E-9CC627CDF1B4}"/>
          </ac:spMkLst>
        </pc:spChg>
        <pc:spChg chg="mod">
          <ac:chgData name="Opolski, Johanna (VITA)" userId="d193368f-0db6-4ee9-844e-4a3185a057bb" providerId="ADAL" clId="{33CD38CB-19D0-4EB7-8BA0-3CEA043AC450}" dt="2026-01-26T14:03:07.873" v="208" actId="33553"/>
          <ac:spMkLst>
            <pc:docMk/>
            <pc:sldMk cId="2159154844" sldId="423"/>
            <ac:spMk id="9" creationId="{7399B764-445D-B882-5C59-0BB35D0677B3}"/>
          </ac:spMkLst>
        </pc:spChg>
      </pc:sldChg>
      <pc:sldChg chg="delSp modSp mod">
        <pc:chgData name="Opolski, Johanna (VITA)" userId="d193368f-0db6-4ee9-844e-4a3185a057bb" providerId="ADAL" clId="{33CD38CB-19D0-4EB7-8BA0-3CEA043AC450}" dt="2026-01-26T14:33:12.698" v="412" actId="13244"/>
        <pc:sldMkLst>
          <pc:docMk/>
          <pc:sldMk cId="493909176" sldId="426"/>
        </pc:sldMkLst>
        <pc:spChg chg="mod ord">
          <ac:chgData name="Opolski, Johanna (VITA)" userId="d193368f-0db6-4ee9-844e-4a3185a057bb" providerId="ADAL" clId="{33CD38CB-19D0-4EB7-8BA0-3CEA043AC450}" dt="2026-01-26T14:33:12.698" v="412" actId="13244"/>
          <ac:spMkLst>
            <pc:docMk/>
            <pc:sldMk cId="493909176" sldId="426"/>
            <ac:spMk id="2" creationId="{4B5988E2-AFA0-EAEB-7BA5-27A66ECAE9BA}"/>
          </ac:spMkLst>
        </pc:spChg>
        <pc:spChg chg="del">
          <ac:chgData name="Opolski, Johanna (VITA)" userId="d193368f-0db6-4ee9-844e-4a3185a057bb" providerId="ADAL" clId="{33CD38CB-19D0-4EB7-8BA0-3CEA043AC450}" dt="2026-01-26T14:33:04.195" v="410" actId="21"/>
          <ac:spMkLst>
            <pc:docMk/>
            <pc:sldMk cId="493909176" sldId="426"/>
            <ac:spMk id="10" creationId="{9ECBED20-F11A-3900-5D92-59647BA80D4D}"/>
          </ac:spMkLst>
        </pc:spChg>
        <pc:spChg chg="del">
          <ac:chgData name="Opolski, Johanna (VITA)" userId="d193368f-0db6-4ee9-844e-4a3185a057bb" providerId="ADAL" clId="{33CD38CB-19D0-4EB7-8BA0-3CEA043AC450}" dt="2026-01-26T14:33:08.039" v="411" actId="21"/>
          <ac:spMkLst>
            <pc:docMk/>
            <pc:sldMk cId="493909176" sldId="426"/>
            <ac:spMk id="28" creationId="{B25D75D3-C63C-5480-9C3B-CB1A4ADBFB5A}"/>
          </ac:spMkLst>
        </pc:spChg>
        <pc:picChg chg="mod">
          <ac:chgData name="Opolski, Johanna (VITA)" userId="d193368f-0db6-4ee9-844e-4a3185a057bb" providerId="ADAL" clId="{33CD38CB-19D0-4EB7-8BA0-3CEA043AC450}" dt="2026-01-26T14:00:37.089" v="198" actId="962"/>
          <ac:picMkLst>
            <pc:docMk/>
            <pc:sldMk cId="493909176" sldId="426"/>
            <ac:picMk id="3" creationId="{E3BC35F7-910B-B71D-C8BA-48137C8A5A31}"/>
          </ac:picMkLst>
        </pc:picChg>
      </pc:sldChg>
      <pc:sldChg chg="delSp modSp mod">
        <pc:chgData name="Opolski, Johanna (VITA)" userId="d193368f-0db6-4ee9-844e-4a3185a057bb" providerId="ADAL" clId="{33CD38CB-19D0-4EB7-8BA0-3CEA043AC450}" dt="2026-01-26T14:34:03.386" v="423" actId="20577"/>
        <pc:sldMkLst>
          <pc:docMk/>
          <pc:sldMk cId="1233472420" sldId="505"/>
        </pc:sldMkLst>
        <pc:spChg chg="mod ord">
          <ac:chgData name="Opolski, Johanna (VITA)" userId="d193368f-0db6-4ee9-844e-4a3185a057bb" providerId="ADAL" clId="{33CD38CB-19D0-4EB7-8BA0-3CEA043AC450}" dt="2026-01-26T14:34:03.386" v="423" actId="20577"/>
          <ac:spMkLst>
            <pc:docMk/>
            <pc:sldMk cId="1233472420" sldId="505"/>
            <ac:spMk id="2" creationId="{4B5988E2-AFA0-EAEB-7BA5-27A66ECAE9BA}"/>
          </ac:spMkLst>
        </pc:spChg>
        <pc:spChg chg="mod">
          <ac:chgData name="Opolski, Johanna (VITA)" userId="d193368f-0db6-4ee9-844e-4a3185a057bb" providerId="ADAL" clId="{33CD38CB-19D0-4EB7-8BA0-3CEA043AC450}" dt="2026-01-26T14:07:50.211" v="268" actId="1076"/>
          <ac:spMkLst>
            <pc:docMk/>
            <pc:sldMk cId="1233472420" sldId="505"/>
            <ac:spMk id="5" creationId="{C89AABD8-BBC2-8181-EBF7-7ACADED79305}"/>
          </ac:spMkLst>
        </pc:spChg>
        <pc:spChg chg="del">
          <ac:chgData name="Opolski, Johanna (VITA)" userId="d193368f-0db6-4ee9-844e-4a3185a057bb" providerId="ADAL" clId="{33CD38CB-19D0-4EB7-8BA0-3CEA043AC450}" dt="2026-01-26T14:33:22.179" v="413" actId="21"/>
          <ac:spMkLst>
            <pc:docMk/>
            <pc:sldMk cId="1233472420" sldId="505"/>
            <ac:spMk id="10" creationId="{9ECBED20-F11A-3900-5D92-59647BA80D4D}"/>
          </ac:spMkLst>
        </pc:spChg>
        <pc:spChg chg="del">
          <ac:chgData name="Opolski, Johanna (VITA)" userId="d193368f-0db6-4ee9-844e-4a3185a057bb" providerId="ADAL" clId="{33CD38CB-19D0-4EB7-8BA0-3CEA043AC450}" dt="2026-01-26T14:33:27.171" v="414" actId="21"/>
          <ac:spMkLst>
            <pc:docMk/>
            <pc:sldMk cId="1233472420" sldId="505"/>
            <ac:spMk id="28" creationId="{B25D75D3-C63C-5480-9C3B-CB1A4ADBFB5A}"/>
          </ac:spMkLst>
        </pc:spChg>
        <pc:picChg chg="mod">
          <ac:chgData name="Opolski, Johanna (VITA)" userId="d193368f-0db6-4ee9-844e-4a3185a057bb" providerId="ADAL" clId="{33CD38CB-19D0-4EB7-8BA0-3CEA043AC450}" dt="2026-01-26T14:00:48.414" v="200" actId="962"/>
          <ac:picMkLst>
            <pc:docMk/>
            <pc:sldMk cId="1233472420" sldId="505"/>
            <ac:picMk id="4" creationId="{D164DDC2-64A2-2D50-50A2-1B2D73EB0EE1}"/>
          </ac:picMkLst>
        </pc:picChg>
        <pc:picChg chg="mod">
          <ac:chgData name="Opolski, Johanna (VITA)" userId="d193368f-0db6-4ee9-844e-4a3185a057bb" providerId="ADAL" clId="{33CD38CB-19D0-4EB7-8BA0-3CEA043AC450}" dt="2026-01-26T14:01:08.169" v="202" actId="962"/>
          <ac:picMkLst>
            <pc:docMk/>
            <pc:sldMk cId="1233472420" sldId="505"/>
            <ac:picMk id="6" creationId="{B47625C5-29E9-5A23-4AD1-1D67949B979E}"/>
          </ac:picMkLst>
        </pc:picChg>
      </pc:sldChg>
      <pc:sldChg chg="modSp mod">
        <pc:chgData name="Opolski, Johanna (VITA)" userId="d193368f-0db6-4ee9-844e-4a3185a057bb" providerId="ADAL" clId="{33CD38CB-19D0-4EB7-8BA0-3CEA043AC450}" dt="2026-01-26T14:18:07.706" v="322" actId="13244"/>
        <pc:sldMkLst>
          <pc:docMk/>
          <pc:sldMk cId="2582887278" sldId="511"/>
        </pc:sldMkLst>
        <pc:spChg chg="mod ord">
          <ac:chgData name="Opolski, Johanna (VITA)" userId="d193368f-0db6-4ee9-844e-4a3185a057bb" providerId="ADAL" clId="{33CD38CB-19D0-4EB7-8BA0-3CEA043AC450}" dt="2026-01-26T14:18:07.706" v="322" actId="13244"/>
          <ac:spMkLst>
            <pc:docMk/>
            <pc:sldMk cId="2582887278" sldId="511"/>
            <ac:spMk id="2" creationId="{7FA4F39F-CA63-468B-200A-6BC9D610BF84}"/>
          </ac:spMkLst>
        </pc:spChg>
        <pc:spChg chg="mod">
          <ac:chgData name="Opolski, Johanna (VITA)" userId="d193368f-0db6-4ee9-844e-4a3185a057bb" providerId="ADAL" clId="{33CD38CB-19D0-4EB7-8BA0-3CEA043AC450}" dt="2026-01-22T17:28:39.466" v="29" actId="962"/>
          <ac:spMkLst>
            <pc:docMk/>
            <pc:sldMk cId="2582887278" sldId="511"/>
            <ac:spMk id="11" creationId="{170CA0AD-3A83-7EC2-3400-C9F9DEFDBC91}"/>
          </ac:spMkLst>
        </pc:spChg>
      </pc:sldChg>
      <pc:sldChg chg="modSp mod">
        <pc:chgData name="Opolski, Johanna (VITA)" userId="d193368f-0db6-4ee9-844e-4a3185a057bb" providerId="ADAL" clId="{33CD38CB-19D0-4EB7-8BA0-3CEA043AC450}" dt="2026-01-26T14:32:51.526" v="409" actId="13244"/>
        <pc:sldMkLst>
          <pc:docMk/>
          <pc:sldMk cId="1026044947" sldId="513"/>
        </pc:sldMkLst>
        <pc:spChg chg="mod ord">
          <ac:chgData name="Opolski, Johanna (VITA)" userId="d193368f-0db6-4ee9-844e-4a3185a057bb" providerId="ADAL" clId="{33CD38CB-19D0-4EB7-8BA0-3CEA043AC450}" dt="2026-01-26T14:32:31.141" v="403" actId="13244"/>
          <ac:spMkLst>
            <pc:docMk/>
            <pc:sldMk cId="1026044947" sldId="513"/>
            <ac:spMk id="2" creationId="{55DE4932-EA81-92F0-3DBA-CA6251E0B3F0}"/>
          </ac:spMkLst>
        </pc:spChg>
        <pc:spChg chg="ord">
          <ac:chgData name="Opolski, Johanna (VITA)" userId="d193368f-0db6-4ee9-844e-4a3185a057bb" providerId="ADAL" clId="{33CD38CB-19D0-4EB7-8BA0-3CEA043AC450}" dt="2026-01-26T14:32:46.710" v="407" actId="13244"/>
          <ac:spMkLst>
            <pc:docMk/>
            <pc:sldMk cId="1026044947" sldId="513"/>
            <ac:spMk id="9" creationId="{D032D2B4-E221-0F23-2782-C248D04BCAAF}"/>
          </ac:spMkLst>
        </pc:spChg>
        <pc:spChg chg="ord">
          <ac:chgData name="Opolski, Johanna (VITA)" userId="d193368f-0db6-4ee9-844e-4a3185a057bb" providerId="ADAL" clId="{33CD38CB-19D0-4EB7-8BA0-3CEA043AC450}" dt="2026-01-26T14:32:51.526" v="409" actId="13244"/>
          <ac:spMkLst>
            <pc:docMk/>
            <pc:sldMk cId="1026044947" sldId="513"/>
            <ac:spMk id="11" creationId="{170CA0AD-3A83-7EC2-3400-C9F9DEFDBC91}"/>
          </ac:spMkLst>
        </pc:spChg>
        <pc:picChg chg="mod">
          <ac:chgData name="Opolski, Johanna (VITA)" userId="d193368f-0db6-4ee9-844e-4a3185a057bb" providerId="ADAL" clId="{33CD38CB-19D0-4EB7-8BA0-3CEA043AC450}" dt="2026-01-26T13:59:23.102" v="194" actId="962"/>
          <ac:picMkLst>
            <pc:docMk/>
            <pc:sldMk cId="1026044947" sldId="513"/>
            <ac:picMk id="4" creationId="{66F4004A-EF29-A19B-677A-59FC69E1F7A9}"/>
          </ac:picMkLst>
        </pc:picChg>
        <pc:picChg chg="mod ord">
          <ac:chgData name="Opolski, Johanna (VITA)" userId="d193368f-0db6-4ee9-844e-4a3185a057bb" providerId="ADAL" clId="{33CD38CB-19D0-4EB7-8BA0-3CEA043AC450}" dt="2026-01-26T14:32:28.508" v="402" actId="13244"/>
          <ac:picMkLst>
            <pc:docMk/>
            <pc:sldMk cId="1026044947" sldId="513"/>
            <ac:picMk id="5" creationId="{B8BD6E93-768B-8B67-8393-2B0005C244E9}"/>
          </ac:picMkLst>
        </pc:picChg>
      </pc:sldChg>
      <pc:sldChg chg="delSp modSp mod">
        <pc:chgData name="Opolski, Johanna (VITA)" userId="d193368f-0db6-4ee9-844e-4a3185a057bb" providerId="ADAL" clId="{33CD38CB-19D0-4EB7-8BA0-3CEA043AC450}" dt="2026-01-26T14:18:48.992" v="327" actId="13244"/>
        <pc:sldMkLst>
          <pc:docMk/>
          <pc:sldMk cId="219098567" sldId="514"/>
        </pc:sldMkLst>
        <pc:spChg chg="mod">
          <ac:chgData name="Opolski, Johanna (VITA)" userId="d193368f-0db6-4ee9-844e-4a3185a057bb" providerId="ADAL" clId="{33CD38CB-19D0-4EB7-8BA0-3CEA043AC450}" dt="2026-01-26T14:18:48.992" v="327" actId="13244"/>
          <ac:spMkLst>
            <pc:docMk/>
            <pc:sldMk cId="219098567" sldId="514"/>
            <ac:spMk id="2" creationId="{EE46DAD0-4543-BB3D-8775-D8F7846757ED}"/>
          </ac:spMkLst>
        </pc:spChg>
        <pc:spChg chg="del">
          <ac:chgData name="Opolski, Johanna (VITA)" userId="d193368f-0db6-4ee9-844e-4a3185a057bb" providerId="ADAL" clId="{33CD38CB-19D0-4EB7-8BA0-3CEA043AC450}" dt="2026-01-26T14:05:35.852" v="241" actId="21"/>
          <ac:spMkLst>
            <pc:docMk/>
            <pc:sldMk cId="219098567" sldId="514"/>
            <ac:spMk id="8" creationId="{80B8F47D-265C-FE4C-5E7E-9CC627CDF1B4}"/>
          </ac:spMkLst>
        </pc:spChg>
        <pc:spChg chg="ord">
          <ac:chgData name="Opolski, Johanna (VITA)" userId="d193368f-0db6-4ee9-844e-4a3185a057bb" providerId="ADAL" clId="{33CD38CB-19D0-4EB7-8BA0-3CEA043AC450}" dt="2026-01-26T14:18:42.828" v="326" actId="13244"/>
          <ac:spMkLst>
            <pc:docMk/>
            <pc:sldMk cId="219098567" sldId="514"/>
            <ac:spMk id="14" creationId="{1C737ABC-1A9D-B2EA-B60B-C7E539F4C9CD}"/>
          </ac:spMkLst>
        </pc:spChg>
      </pc:sldChg>
      <pc:sldChg chg="delSp modSp mod">
        <pc:chgData name="Opolski, Johanna (VITA)" userId="d193368f-0db6-4ee9-844e-4a3185a057bb" providerId="ADAL" clId="{33CD38CB-19D0-4EB7-8BA0-3CEA043AC450}" dt="2026-01-26T14:39:09.873" v="443" actId="14100"/>
        <pc:sldMkLst>
          <pc:docMk/>
          <pc:sldMk cId="2414208192" sldId="515"/>
        </pc:sldMkLst>
        <pc:spChg chg="mod ord">
          <ac:chgData name="Opolski, Johanna (VITA)" userId="d193368f-0db6-4ee9-844e-4a3185a057bb" providerId="ADAL" clId="{33CD38CB-19D0-4EB7-8BA0-3CEA043AC450}" dt="2026-01-26T14:29:07.804" v="372" actId="13244"/>
          <ac:spMkLst>
            <pc:docMk/>
            <pc:sldMk cId="2414208192" sldId="515"/>
            <ac:spMk id="2" creationId="{7FA4F39F-CA63-468B-200A-6BC9D610BF84}"/>
          </ac:spMkLst>
        </pc:spChg>
        <pc:spChg chg="del mod">
          <ac:chgData name="Opolski, Johanna (VITA)" userId="d193368f-0db6-4ee9-844e-4a3185a057bb" providerId="ADAL" clId="{33CD38CB-19D0-4EB7-8BA0-3CEA043AC450}" dt="2026-01-26T14:38:56.914" v="441" actId="21"/>
          <ac:spMkLst>
            <pc:docMk/>
            <pc:sldMk cId="2414208192" sldId="515"/>
            <ac:spMk id="11" creationId="{170CA0AD-3A83-7EC2-3400-C9F9DEFDBC91}"/>
          </ac:spMkLst>
        </pc:spChg>
        <pc:graphicFrameChg chg="modGraphic">
          <ac:chgData name="Opolski, Johanna (VITA)" userId="d193368f-0db6-4ee9-844e-4a3185a057bb" providerId="ADAL" clId="{33CD38CB-19D0-4EB7-8BA0-3CEA043AC450}" dt="2026-01-26T14:39:09.873" v="443" actId="14100"/>
          <ac:graphicFrameMkLst>
            <pc:docMk/>
            <pc:sldMk cId="2414208192" sldId="515"/>
            <ac:graphicFrameMk id="10" creationId="{4E442CAE-ACCD-8CF0-B47B-AC7E33344713}"/>
          </ac:graphicFrameMkLst>
        </pc:graphicFrameChg>
        <pc:picChg chg="mod">
          <ac:chgData name="Opolski, Johanna (VITA)" userId="d193368f-0db6-4ee9-844e-4a3185a057bb" providerId="ADAL" clId="{33CD38CB-19D0-4EB7-8BA0-3CEA043AC450}" dt="2026-01-26T13:55:42.721" v="173" actId="962"/>
          <ac:picMkLst>
            <pc:docMk/>
            <pc:sldMk cId="2414208192" sldId="515"/>
            <ac:picMk id="5" creationId="{08F6F9A5-B26A-41CC-32AE-46821265C738}"/>
          </ac:picMkLst>
        </pc:picChg>
      </pc:sldChg>
      <pc:sldChg chg="delSp modSp mod">
        <pc:chgData name="Opolski, Johanna (VITA)" userId="d193368f-0db6-4ee9-844e-4a3185a057bb" providerId="ADAL" clId="{33CD38CB-19D0-4EB7-8BA0-3CEA043AC450}" dt="2026-01-26T14:34:28.578" v="426" actId="13244"/>
        <pc:sldMkLst>
          <pc:docMk/>
          <pc:sldMk cId="2847306997" sldId="518"/>
        </pc:sldMkLst>
        <pc:spChg chg="mod ord">
          <ac:chgData name="Opolski, Johanna (VITA)" userId="d193368f-0db6-4ee9-844e-4a3185a057bb" providerId="ADAL" clId="{33CD38CB-19D0-4EB7-8BA0-3CEA043AC450}" dt="2026-01-26T14:34:28.578" v="426" actId="13244"/>
          <ac:spMkLst>
            <pc:docMk/>
            <pc:sldMk cId="2847306997" sldId="518"/>
            <ac:spMk id="2" creationId="{4B5988E2-AFA0-EAEB-7BA5-27A66ECAE9BA}"/>
          </ac:spMkLst>
        </pc:spChg>
        <pc:spChg chg="del">
          <ac:chgData name="Opolski, Johanna (VITA)" userId="d193368f-0db6-4ee9-844e-4a3185a057bb" providerId="ADAL" clId="{33CD38CB-19D0-4EB7-8BA0-3CEA043AC450}" dt="2026-01-26T14:34:15.316" v="424" actId="21"/>
          <ac:spMkLst>
            <pc:docMk/>
            <pc:sldMk cId="2847306997" sldId="518"/>
            <ac:spMk id="10" creationId="{9ECBED20-F11A-3900-5D92-59647BA80D4D}"/>
          </ac:spMkLst>
        </pc:spChg>
        <pc:picChg chg="mod">
          <ac:chgData name="Opolski, Johanna (VITA)" userId="d193368f-0db6-4ee9-844e-4a3185a057bb" providerId="ADAL" clId="{33CD38CB-19D0-4EB7-8BA0-3CEA043AC450}" dt="2026-01-26T14:02:36.916" v="204" actId="962"/>
          <ac:picMkLst>
            <pc:docMk/>
            <pc:sldMk cId="2847306997" sldId="518"/>
            <ac:picMk id="7" creationId="{972AA014-F194-B75A-10AE-55D4C102341A}"/>
          </ac:picMkLst>
        </pc:picChg>
      </pc:sldChg>
      <pc:sldChg chg="modSp mod">
        <pc:chgData name="Opolski, Johanna (VITA)" userId="d193368f-0db6-4ee9-844e-4a3185a057bb" providerId="ADAL" clId="{33CD38CB-19D0-4EB7-8BA0-3CEA043AC450}" dt="2026-01-26T14:04:32.882" v="221" actId="33553"/>
        <pc:sldMkLst>
          <pc:docMk/>
          <pc:sldMk cId="1324646775" sldId="533"/>
        </pc:sldMkLst>
        <pc:spChg chg="mod">
          <ac:chgData name="Opolski, Johanna (VITA)" userId="d193368f-0db6-4ee9-844e-4a3185a057bb" providerId="ADAL" clId="{33CD38CB-19D0-4EB7-8BA0-3CEA043AC450}" dt="2026-01-26T14:04:32.882" v="221" actId="33553"/>
          <ac:spMkLst>
            <pc:docMk/>
            <pc:sldMk cId="1324646775" sldId="533"/>
            <ac:spMk id="2" creationId="{7DF5DBB3-E859-A5A7-AC58-0C2DB4660648}"/>
          </ac:spMkLst>
        </pc:spChg>
      </pc:sldChg>
      <pc:sldChg chg="addSp modSp mod">
        <pc:chgData name="Opolski, Johanna (VITA)" userId="d193368f-0db6-4ee9-844e-4a3185a057bb" providerId="ADAL" clId="{33CD38CB-19D0-4EB7-8BA0-3CEA043AC450}" dt="2026-01-26T14:17:33.042" v="321" actId="1076"/>
        <pc:sldMkLst>
          <pc:docMk/>
          <pc:sldMk cId="3458049365" sldId="534"/>
        </pc:sldMkLst>
        <pc:spChg chg="add mod ord">
          <ac:chgData name="Opolski, Johanna (VITA)" userId="d193368f-0db6-4ee9-844e-4a3185a057bb" providerId="ADAL" clId="{33CD38CB-19D0-4EB7-8BA0-3CEA043AC450}" dt="2026-01-26T14:16:56.303" v="319" actId="13244"/>
          <ac:spMkLst>
            <pc:docMk/>
            <pc:sldMk cId="3458049365" sldId="534"/>
            <ac:spMk id="5" creationId="{20E32810-F472-0FFE-C2B2-7217F1B6A9F6}"/>
          </ac:spMkLst>
        </pc:spChg>
        <pc:picChg chg="ord">
          <ac:chgData name="Opolski, Johanna (VITA)" userId="d193368f-0db6-4ee9-844e-4a3185a057bb" providerId="ADAL" clId="{33CD38CB-19D0-4EB7-8BA0-3CEA043AC450}" dt="2026-01-26T14:16:20.719" v="316" actId="13244"/>
          <ac:picMkLst>
            <pc:docMk/>
            <pc:sldMk cId="3458049365" sldId="534"/>
            <ac:picMk id="2" creationId="{53224BA7-7DED-4632-B369-A1348D31F812}"/>
          </ac:picMkLst>
        </pc:picChg>
        <pc:picChg chg="mod">
          <ac:chgData name="Opolski, Johanna (VITA)" userId="d193368f-0db6-4ee9-844e-4a3185a057bb" providerId="ADAL" clId="{33CD38CB-19D0-4EB7-8BA0-3CEA043AC450}" dt="2026-01-22T17:35:43.888" v="104" actId="962"/>
          <ac:picMkLst>
            <pc:docMk/>
            <pc:sldMk cId="3458049365" sldId="534"/>
            <ac:picMk id="3" creationId="{E262BE52-07C2-4012-4517-C42A783D971F}"/>
          </ac:picMkLst>
        </pc:picChg>
        <pc:picChg chg="mod ord">
          <ac:chgData name="Opolski, Johanna (VITA)" userId="d193368f-0db6-4ee9-844e-4a3185a057bb" providerId="ADAL" clId="{33CD38CB-19D0-4EB7-8BA0-3CEA043AC450}" dt="2026-01-26T14:17:33.042" v="321" actId="1076"/>
          <ac:picMkLst>
            <pc:docMk/>
            <pc:sldMk cId="3458049365" sldId="534"/>
            <ac:picMk id="4" creationId="{9EA88870-9B38-8E97-3243-CED370ADA172}"/>
          </ac:picMkLst>
        </pc:picChg>
        <pc:picChg chg="mod">
          <ac:chgData name="Opolski, Johanna (VITA)" userId="d193368f-0db6-4ee9-844e-4a3185a057bb" providerId="ADAL" clId="{33CD38CB-19D0-4EB7-8BA0-3CEA043AC450}" dt="2026-01-22T17:35:32.683" v="102" actId="962"/>
          <ac:picMkLst>
            <pc:docMk/>
            <pc:sldMk cId="3458049365" sldId="534"/>
            <ac:picMk id="8" creationId="{B018B406-9919-D822-7ED0-18FDC1C93039}"/>
          </ac:picMkLst>
        </pc:picChg>
        <pc:picChg chg="mod">
          <ac:chgData name="Opolski, Johanna (VITA)" userId="d193368f-0db6-4ee9-844e-4a3185a057bb" providerId="ADAL" clId="{33CD38CB-19D0-4EB7-8BA0-3CEA043AC450}" dt="2026-01-22T17:34:56.678" v="95" actId="962"/>
          <ac:picMkLst>
            <pc:docMk/>
            <pc:sldMk cId="3458049365" sldId="534"/>
            <ac:picMk id="10" creationId="{C295DCA5-DBCE-5C76-78EF-E2C3C136BA35}"/>
          </ac:picMkLst>
        </pc:picChg>
        <pc:picChg chg="mod ord">
          <ac:chgData name="Opolski, Johanna (VITA)" userId="d193368f-0db6-4ee9-844e-4a3185a057bb" providerId="ADAL" clId="{33CD38CB-19D0-4EB7-8BA0-3CEA043AC450}" dt="2026-01-26T14:16:43.632" v="318" actId="13244"/>
          <ac:picMkLst>
            <pc:docMk/>
            <pc:sldMk cId="3458049365" sldId="534"/>
            <ac:picMk id="11" creationId="{CB1A68C5-F0A5-42E3-B73B-C03B3EA3027D}"/>
          </ac:picMkLst>
        </pc:picChg>
        <pc:picChg chg="mod">
          <ac:chgData name="Opolski, Johanna (VITA)" userId="d193368f-0db6-4ee9-844e-4a3185a057bb" providerId="ADAL" clId="{33CD38CB-19D0-4EB7-8BA0-3CEA043AC450}" dt="2026-01-22T17:35:25.494" v="100" actId="962"/>
          <ac:picMkLst>
            <pc:docMk/>
            <pc:sldMk cId="3458049365" sldId="534"/>
            <ac:picMk id="13" creationId="{ADCF984D-12A5-1F6B-ADB2-DFD373270B19}"/>
          </ac:picMkLst>
        </pc:picChg>
      </pc:sldChg>
      <pc:sldChg chg="modSp mod">
        <pc:chgData name="Opolski, Johanna (VITA)" userId="d193368f-0db6-4ee9-844e-4a3185a057bb" providerId="ADAL" clId="{33CD38CB-19D0-4EB7-8BA0-3CEA043AC450}" dt="2026-01-26T14:04:12.351" v="219" actId="33553"/>
        <pc:sldMkLst>
          <pc:docMk/>
          <pc:sldMk cId="2628328807" sldId="535"/>
        </pc:sldMkLst>
        <pc:spChg chg="mod">
          <ac:chgData name="Opolski, Johanna (VITA)" userId="d193368f-0db6-4ee9-844e-4a3185a057bb" providerId="ADAL" clId="{33CD38CB-19D0-4EB7-8BA0-3CEA043AC450}" dt="2026-01-26T14:04:12.351" v="219" actId="33553"/>
          <ac:spMkLst>
            <pc:docMk/>
            <pc:sldMk cId="2628328807" sldId="535"/>
            <ac:spMk id="2" creationId="{F48922A3-D8DC-86D8-45E6-01EE53009052}"/>
          </ac:spMkLst>
        </pc:spChg>
      </pc:sldChg>
      <pc:sldChg chg="modSp mod">
        <pc:chgData name="Opolski, Johanna (VITA)" userId="d193368f-0db6-4ee9-844e-4a3185a057bb" providerId="ADAL" clId="{33CD38CB-19D0-4EB7-8BA0-3CEA043AC450}" dt="2026-01-26T14:15:09.688" v="306" actId="13244"/>
        <pc:sldMkLst>
          <pc:docMk/>
          <pc:sldMk cId="590802176" sldId="540"/>
        </pc:sldMkLst>
        <pc:spChg chg="mod ord">
          <ac:chgData name="Opolski, Johanna (VITA)" userId="d193368f-0db6-4ee9-844e-4a3185a057bb" providerId="ADAL" clId="{33CD38CB-19D0-4EB7-8BA0-3CEA043AC450}" dt="2026-01-26T14:10:51.780" v="284" actId="13244"/>
          <ac:spMkLst>
            <pc:docMk/>
            <pc:sldMk cId="590802176" sldId="540"/>
            <ac:spMk id="2" creationId="{C9C4BF3F-551D-6284-C54F-5F2C2B780326}"/>
          </ac:spMkLst>
        </pc:spChg>
        <pc:spChg chg="ord">
          <ac:chgData name="Opolski, Johanna (VITA)" userId="d193368f-0db6-4ee9-844e-4a3185a057bb" providerId="ADAL" clId="{33CD38CB-19D0-4EB7-8BA0-3CEA043AC450}" dt="2026-01-26T14:12:37.520" v="296" actId="13244"/>
          <ac:spMkLst>
            <pc:docMk/>
            <pc:sldMk cId="590802176" sldId="540"/>
            <ac:spMk id="3" creationId="{CBC9B989-08F5-E55D-B40E-146886CCA2E7}"/>
          </ac:spMkLst>
        </pc:spChg>
        <pc:spChg chg="ord">
          <ac:chgData name="Opolski, Johanna (VITA)" userId="d193368f-0db6-4ee9-844e-4a3185a057bb" providerId="ADAL" clId="{33CD38CB-19D0-4EB7-8BA0-3CEA043AC450}" dt="2026-01-26T14:12:32.926" v="295" actId="13244"/>
          <ac:spMkLst>
            <pc:docMk/>
            <pc:sldMk cId="590802176" sldId="540"/>
            <ac:spMk id="4" creationId="{C290E50F-FF0B-0EA2-9915-BBB1EB3FD7B5}"/>
          </ac:spMkLst>
        </pc:spChg>
        <pc:spChg chg="ord">
          <ac:chgData name="Opolski, Johanna (VITA)" userId="d193368f-0db6-4ee9-844e-4a3185a057bb" providerId="ADAL" clId="{33CD38CB-19D0-4EB7-8BA0-3CEA043AC450}" dt="2026-01-26T14:11:40.731" v="290" actId="13244"/>
          <ac:spMkLst>
            <pc:docMk/>
            <pc:sldMk cId="590802176" sldId="540"/>
            <ac:spMk id="5" creationId="{1E1EB823-3EA1-0C83-60E7-32C5412E12C3}"/>
          </ac:spMkLst>
        </pc:spChg>
        <pc:spChg chg="ord">
          <ac:chgData name="Opolski, Johanna (VITA)" userId="d193368f-0db6-4ee9-844e-4a3185a057bb" providerId="ADAL" clId="{33CD38CB-19D0-4EB7-8BA0-3CEA043AC450}" dt="2026-01-26T14:11:25.882" v="289" actId="13244"/>
          <ac:spMkLst>
            <pc:docMk/>
            <pc:sldMk cId="590802176" sldId="540"/>
            <ac:spMk id="6" creationId="{F272733B-1119-62B4-6DF6-5318E270CD99}"/>
          </ac:spMkLst>
        </pc:spChg>
        <pc:spChg chg="ord">
          <ac:chgData name="Opolski, Johanna (VITA)" userId="d193368f-0db6-4ee9-844e-4a3185a057bb" providerId="ADAL" clId="{33CD38CB-19D0-4EB7-8BA0-3CEA043AC450}" dt="2026-01-26T14:12:11.574" v="293" actId="13244"/>
          <ac:spMkLst>
            <pc:docMk/>
            <pc:sldMk cId="590802176" sldId="540"/>
            <ac:spMk id="7" creationId="{7036D7AD-AC36-0369-5191-6C1A792116D9}"/>
          </ac:spMkLst>
        </pc:spChg>
        <pc:spChg chg="mod ord">
          <ac:chgData name="Opolski, Johanna (VITA)" userId="d193368f-0db6-4ee9-844e-4a3185a057bb" providerId="ADAL" clId="{33CD38CB-19D0-4EB7-8BA0-3CEA043AC450}" dt="2026-01-26T14:13:45.997" v="301" actId="13244"/>
          <ac:spMkLst>
            <pc:docMk/>
            <pc:sldMk cId="590802176" sldId="540"/>
            <ac:spMk id="9" creationId="{CE491CA6-13D9-F92E-E765-51918217BB2D}"/>
          </ac:spMkLst>
        </pc:spChg>
        <pc:spChg chg="ord">
          <ac:chgData name="Opolski, Johanna (VITA)" userId="d193368f-0db6-4ee9-844e-4a3185a057bb" providerId="ADAL" clId="{33CD38CB-19D0-4EB7-8BA0-3CEA043AC450}" dt="2026-01-26T14:11:06.450" v="286" actId="13244"/>
          <ac:spMkLst>
            <pc:docMk/>
            <pc:sldMk cId="590802176" sldId="540"/>
            <ac:spMk id="10" creationId="{D527D9CB-E8C5-FDBB-E908-BE549A162134}"/>
          </ac:spMkLst>
        </pc:spChg>
        <pc:spChg chg="ord">
          <ac:chgData name="Opolski, Johanna (VITA)" userId="d193368f-0db6-4ee9-844e-4a3185a057bb" providerId="ADAL" clId="{33CD38CB-19D0-4EB7-8BA0-3CEA043AC450}" dt="2026-01-26T14:12:04.749" v="292" actId="13244"/>
          <ac:spMkLst>
            <pc:docMk/>
            <pc:sldMk cId="590802176" sldId="540"/>
            <ac:spMk id="11" creationId="{16F72D2F-24F2-CFB1-5110-541986DA9A8E}"/>
          </ac:spMkLst>
        </pc:spChg>
        <pc:spChg chg="mod">
          <ac:chgData name="Opolski, Johanna (VITA)" userId="d193368f-0db6-4ee9-844e-4a3185a057bb" providerId="ADAL" clId="{33CD38CB-19D0-4EB7-8BA0-3CEA043AC450}" dt="2026-01-22T17:28:39.433" v="26" actId="962"/>
          <ac:spMkLst>
            <pc:docMk/>
            <pc:sldMk cId="590802176" sldId="540"/>
            <ac:spMk id="13" creationId="{3F5DC77A-CD8D-A8C9-2D22-446A15005689}"/>
          </ac:spMkLst>
        </pc:spChg>
        <pc:spChg chg="ord">
          <ac:chgData name="Opolski, Johanna (VITA)" userId="d193368f-0db6-4ee9-844e-4a3185a057bb" providerId="ADAL" clId="{33CD38CB-19D0-4EB7-8BA0-3CEA043AC450}" dt="2026-01-26T14:14:18.678" v="304" actId="13244"/>
          <ac:spMkLst>
            <pc:docMk/>
            <pc:sldMk cId="590802176" sldId="540"/>
            <ac:spMk id="14" creationId="{FFDCDA8A-0800-6CFA-37C7-0CB11DB0786A}"/>
          </ac:spMkLst>
        </pc:spChg>
        <pc:spChg chg="ord">
          <ac:chgData name="Opolski, Johanna (VITA)" userId="d193368f-0db6-4ee9-844e-4a3185a057bb" providerId="ADAL" clId="{33CD38CB-19D0-4EB7-8BA0-3CEA043AC450}" dt="2026-01-26T14:13:05.883" v="298" actId="13244"/>
          <ac:spMkLst>
            <pc:docMk/>
            <pc:sldMk cId="590802176" sldId="540"/>
            <ac:spMk id="20" creationId="{AB942E8D-6486-96EC-CF7F-79B85BA956D5}"/>
          </ac:spMkLst>
        </pc:spChg>
        <pc:spChg chg="ord">
          <ac:chgData name="Opolski, Johanna (VITA)" userId="d193368f-0db6-4ee9-844e-4a3185a057bb" providerId="ADAL" clId="{33CD38CB-19D0-4EB7-8BA0-3CEA043AC450}" dt="2026-01-26T14:13:52.796" v="302" actId="13244"/>
          <ac:spMkLst>
            <pc:docMk/>
            <pc:sldMk cId="590802176" sldId="540"/>
            <ac:spMk id="21" creationId="{0C42BFBD-6B4D-839E-3AB4-79CA5B4410BB}"/>
          </ac:spMkLst>
        </pc:spChg>
        <pc:spChg chg="mod">
          <ac:chgData name="Opolski, Johanna (VITA)" userId="d193368f-0db6-4ee9-844e-4a3185a057bb" providerId="ADAL" clId="{33CD38CB-19D0-4EB7-8BA0-3CEA043AC450}" dt="2026-01-22T17:28:39.428" v="25" actId="962"/>
          <ac:spMkLst>
            <pc:docMk/>
            <pc:sldMk cId="590802176" sldId="540"/>
            <ac:spMk id="27" creationId="{B4E6071B-5BB7-DD6E-B9D3-4A9332EA6980}"/>
          </ac:spMkLst>
        </pc:spChg>
        <pc:spChg chg="mod">
          <ac:chgData name="Opolski, Johanna (VITA)" userId="d193368f-0db6-4ee9-844e-4a3185a057bb" providerId="ADAL" clId="{33CD38CB-19D0-4EB7-8BA0-3CEA043AC450}" dt="2026-01-26T14:13:59.081" v="303" actId="962"/>
          <ac:spMkLst>
            <pc:docMk/>
            <pc:sldMk cId="590802176" sldId="540"/>
            <ac:spMk id="29" creationId="{0F545453-724D-EC62-FECF-BB726EC34D18}"/>
          </ac:spMkLst>
        </pc:spChg>
        <pc:spChg chg="ord">
          <ac:chgData name="Opolski, Johanna (VITA)" userId="d193368f-0db6-4ee9-844e-4a3185a057bb" providerId="ADAL" clId="{33CD38CB-19D0-4EB7-8BA0-3CEA043AC450}" dt="2026-01-26T14:12:49.535" v="297" actId="13244"/>
          <ac:spMkLst>
            <pc:docMk/>
            <pc:sldMk cId="590802176" sldId="540"/>
            <ac:spMk id="32" creationId="{00ECA8AA-C0B7-F1AD-3D5F-FC1839B6836A}"/>
          </ac:spMkLst>
        </pc:spChg>
        <pc:spChg chg="ord">
          <ac:chgData name="Opolski, Johanna (VITA)" userId="d193368f-0db6-4ee9-844e-4a3185a057bb" providerId="ADAL" clId="{33CD38CB-19D0-4EB7-8BA0-3CEA043AC450}" dt="2026-01-26T14:12:21.698" v="294" actId="13244"/>
          <ac:spMkLst>
            <pc:docMk/>
            <pc:sldMk cId="590802176" sldId="540"/>
            <ac:spMk id="33" creationId="{43A08973-D312-E584-2BCB-6228BC10EB26}"/>
          </ac:spMkLst>
        </pc:spChg>
        <pc:spChg chg="ord">
          <ac:chgData name="Opolski, Johanna (VITA)" userId="d193368f-0db6-4ee9-844e-4a3185a057bb" providerId="ADAL" clId="{33CD38CB-19D0-4EB7-8BA0-3CEA043AC450}" dt="2026-01-26T14:11:50.703" v="291" actId="13244"/>
          <ac:spMkLst>
            <pc:docMk/>
            <pc:sldMk cId="590802176" sldId="540"/>
            <ac:spMk id="44" creationId="{86485F2B-4DFB-D1EA-3529-D80427DBDD38}"/>
          </ac:spMkLst>
        </pc:spChg>
        <pc:spChg chg="ord">
          <ac:chgData name="Opolski, Johanna (VITA)" userId="d193368f-0db6-4ee9-844e-4a3185a057bb" providerId="ADAL" clId="{33CD38CB-19D0-4EB7-8BA0-3CEA043AC450}" dt="2026-01-26T14:11:11.299" v="287" actId="13244"/>
          <ac:spMkLst>
            <pc:docMk/>
            <pc:sldMk cId="590802176" sldId="540"/>
            <ac:spMk id="45" creationId="{DCF23E74-0B1E-43F0-3240-5C185E1EDD0D}"/>
          </ac:spMkLst>
        </pc:spChg>
        <pc:spChg chg="mod">
          <ac:chgData name="Opolski, Johanna (VITA)" userId="d193368f-0db6-4ee9-844e-4a3185a057bb" providerId="ADAL" clId="{33CD38CB-19D0-4EB7-8BA0-3CEA043AC450}" dt="2026-01-22T17:28:39.442" v="27" actId="962"/>
          <ac:spMkLst>
            <pc:docMk/>
            <pc:sldMk cId="590802176" sldId="540"/>
            <ac:spMk id="46" creationId="{DD2671A8-7CFF-115E-987D-C3446A2E76FD}"/>
          </ac:spMkLst>
        </pc:spChg>
        <pc:spChg chg="ord">
          <ac:chgData name="Opolski, Johanna (VITA)" userId="d193368f-0db6-4ee9-844e-4a3185a057bb" providerId="ADAL" clId="{33CD38CB-19D0-4EB7-8BA0-3CEA043AC450}" dt="2026-01-26T14:14:44.686" v="305" actId="13244"/>
          <ac:spMkLst>
            <pc:docMk/>
            <pc:sldMk cId="590802176" sldId="540"/>
            <ac:spMk id="47" creationId="{1EA03ADA-6A26-BB3A-D0FA-3337F74523DE}"/>
          </ac:spMkLst>
        </pc:spChg>
        <pc:spChg chg="mod ord">
          <ac:chgData name="Opolski, Johanna (VITA)" userId="d193368f-0db6-4ee9-844e-4a3185a057bb" providerId="ADAL" clId="{33CD38CB-19D0-4EB7-8BA0-3CEA043AC450}" dt="2026-01-26T14:11:02.774" v="285" actId="13244"/>
          <ac:spMkLst>
            <pc:docMk/>
            <pc:sldMk cId="590802176" sldId="540"/>
            <ac:spMk id="48" creationId="{B7362BFF-EDAF-CEBF-15D0-AA3F88219577}"/>
          </ac:spMkLst>
        </pc:spChg>
        <pc:spChg chg="mod">
          <ac:chgData name="Opolski, Johanna (VITA)" userId="d193368f-0db6-4ee9-844e-4a3185a057bb" providerId="ADAL" clId="{33CD38CB-19D0-4EB7-8BA0-3CEA043AC450}" dt="2026-01-22T17:28:39.448" v="28" actId="962"/>
          <ac:spMkLst>
            <pc:docMk/>
            <pc:sldMk cId="590802176" sldId="540"/>
            <ac:spMk id="49" creationId="{32B50AF0-D789-F4CE-5450-185BED538AB0}"/>
          </ac:spMkLst>
        </pc:spChg>
        <pc:spChg chg="ord">
          <ac:chgData name="Opolski, Johanna (VITA)" userId="d193368f-0db6-4ee9-844e-4a3185a057bb" providerId="ADAL" clId="{33CD38CB-19D0-4EB7-8BA0-3CEA043AC450}" dt="2026-01-26T14:15:09.688" v="306" actId="13244"/>
          <ac:spMkLst>
            <pc:docMk/>
            <pc:sldMk cId="590802176" sldId="540"/>
            <ac:spMk id="50" creationId="{EE838849-47BD-6B1A-A17B-71C5C49AA356}"/>
          </ac:spMkLst>
        </pc:spChg>
        <pc:spChg chg="ord">
          <ac:chgData name="Opolski, Johanna (VITA)" userId="d193368f-0db6-4ee9-844e-4a3185a057bb" providerId="ADAL" clId="{33CD38CB-19D0-4EB7-8BA0-3CEA043AC450}" dt="2026-01-26T14:13:17.008" v="299" actId="13244"/>
          <ac:spMkLst>
            <pc:docMk/>
            <pc:sldMk cId="590802176" sldId="540"/>
            <ac:spMk id="52" creationId="{22F3B4B3-5690-573C-4158-0CA4EAE56068}"/>
          </ac:spMkLst>
        </pc:spChg>
        <pc:picChg chg="mod">
          <ac:chgData name="Opolski, Johanna (VITA)" userId="d193368f-0db6-4ee9-844e-4a3185a057bb" providerId="ADAL" clId="{33CD38CB-19D0-4EB7-8BA0-3CEA043AC450}" dt="2026-01-22T17:34:39.490" v="93" actId="962"/>
          <ac:picMkLst>
            <pc:docMk/>
            <pc:sldMk cId="590802176" sldId="540"/>
            <ac:picMk id="28" creationId="{37D4BAFB-60BE-096A-BFBB-8F244CE8616A}"/>
          </ac:picMkLst>
        </pc:picChg>
        <pc:cxnChg chg="mod">
          <ac:chgData name="Opolski, Johanna (VITA)" userId="d193368f-0db6-4ee9-844e-4a3185a057bb" providerId="ADAL" clId="{33CD38CB-19D0-4EB7-8BA0-3CEA043AC450}" dt="2026-01-22T17:28:39.422" v="24" actId="962"/>
          <ac:cxnSpMkLst>
            <pc:docMk/>
            <pc:sldMk cId="590802176" sldId="540"/>
            <ac:cxnSpMk id="26" creationId="{50784CBF-F71B-11BB-07A7-A24D095704B7}"/>
          </ac:cxnSpMkLst>
        </pc:cxnChg>
      </pc:sldChg>
      <pc:sldChg chg="modSp mod">
        <pc:chgData name="Opolski, Johanna (VITA)" userId="d193368f-0db6-4ee9-844e-4a3185a057bb" providerId="ADAL" clId="{33CD38CB-19D0-4EB7-8BA0-3CEA043AC450}" dt="2026-01-26T14:04:35.406" v="222" actId="33553"/>
        <pc:sldMkLst>
          <pc:docMk/>
          <pc:sldMk cId="3708267922" sldId="542"/>
        </pc:sldMkLst>
        <pc:spChg chg="mod">
          <ac:chgData name="Opolski, Johanna (VITA)" userId="d193368f-0db6-4ee9-844e-4a3185a057bb" providerId="ADAL" clId="{33CD38CB-19D0-4EB7-8BA0-3CEA043AC450}" dt="2026-01-26T14:04:35.406" v="222" actId="33553"/>
          <ac:spMkLst>
            <pc:docMk/>
            <pc:sldMk cId="3708267922" sldId="542"/>
            <ac:spMk id="2" creationId="{5D8E0652-8A5F-EACF-4741-926BD1EC046A}"/>
          </ac:spMkLst>
        </pc:spChg>
      </pc:sldChg>
      <pc:sldChg chg="modSp mod">
        <pc:chgData name="Opolski, Johanna (VITA)" userId="d193368f-0db6-4ee9-844e-4a3185a057bb" providerId="ADAL" clId="{33CD38CB-19D0-4EB7-8BA0-3CEA043AC450}" dt="2026-01-26T14:04:37.935" v="223" actId="33553"/>
        <pc:sldMkLst>
          <pc:docMk/>
          <pc:sldMk cId="2286651849" sldId="544"/>
        </pc:sldMkLst>
        <pc:spChg chg="mod">
          <ac:chgData name="Opolski, Johanna (VITA)" userId="d193368f-0db6-4ee9-844e-4a3185a057bb" providerId="ADAL" clId="{33CD38CB-19D0-4EB7-8BA0-3CEA043AC450}" dt="2026-01-26T14:04:37.935" v="223" actId="33553"/>
          <ac:spMkLst>
            <pc:docMk/>
            <pc:sldMk cId="2286651849" sldId="544"/>
            <ac:spMk id="2" creationId="{491CF085-089E-10B6-0094-CE758971909B}"/>
          </ac:spMkLst>
        </pc:spChg>
      </pc:sldChg>
      <pc:sldChg chg="modSp mod">
        <pc:chgData name="Opolski, Johanna (VITA)" userId="d193368f-0db6-4ee9-844e-4a3185a057bb" providerId="ADAL" clId="{33CD38CB-19D0-4EB7-8BA0-3CEA043AC450}" dt="2026-01-26T14:21:44.479" v="337" actId="962"/>
        <pc:sldMkLst>
          <pc:docMk/>
          <pc:sldMk cId="1391017126" sldId="573"/>
        </pc:sldMkLst>
        <pc:spChg chg="mod">
          <ac:chgData name="Opolski, Johanna (VITA)" userId="d193368f-0db6-4ee9-844e-4a3185a057bb" providerId="ADAL" clId="{33CD38CB-19D0-4EB7-8BA0-3CEA043AC450}" dt="2026-01-26T14:05:44.507" v="243" actId="33553"/>
          <ac:spMkLst>
            <pc:docMk/>
            <pc:sldMk cId="1391017126" sldId="573"/>
            <ac:spMk id="2" creationId="{C9C4BF3F-551D-6284-C54F-5F2C2B780326}"/>
          </ac:spMkLst>
        </pc:spChg>
        <pc:spChg chg="mod">
          <ac:chgData name="Opolski, Johanna (VITA)" userId="d193368f-0db6-4ee9-844e-4a3185a057bb" providerId="ADAL" clId="{33CD38CB-19D0-4EB7-8BA0-3CEA043AC450}" dt="2026-01-22T17:28:39.567" v="40" actId="962"/>
          <ac:spMkLst>
            <pc:docMk/>
            <pc:sldMk cId="1391017126" sldId="573"/>
            <ac:spMk id="4" creationId="{4A061249-4338-4CFB-C158-7EE3D46323A0}"/>
          </ac:spMkLst>
        </pc:spChg>
        <pc:spChg chg="mod">
          <ac:chgData name="Opolski, Johanna (VITA)" userId="d193368f-0db6-4ee9-844e-4a3185a057bb" providerId="ADAL" clId="{33CD38CB-19D0-4EB7-8BA0-3CEA043AC450}" dt="2026-01-22T17:28:39.573" v="41" actId="962"/>
          <ac:spMkLst>
            <pc:docMk/>
            <pc:sldMk cId="1391017126" sldId="573"/>
            <ac:spMk id="5" creationId="{C5BC2B45-BDBD-9354-6DA3-C7D129364275}"/>
          </ac:spMkLst>
        </pc:spChg>
        <pc:spChg chg="ord">
          <ac:chgData name="Opolski, Johanna (VITA)" userId="d193368f-0db6-4ee9-844e-4a3185a057bb" providerId="ADAL" clId="{33CD38CB-19D0-4EB7-8BA0-3CEA043AC450}" dt="2026-01-26T14:21:20.739" v="334" actId="13244"/>
          <ac:spMkLst>
            <pc:docMk/>
            <pc:sldMk cId="1391017126" sldId="573"/>
            <ac:spMk id="6" creationId="{246692E8-4E72-936A-2F1D-1167B478EDFD}"/>
          </ac:spMkLst>
        </pc:spChg>
        <pc:spChg chg="mod">
          <ac:chgData name="Opolski, Johanna (VITA)" userId="d193368f-0db6-4ee9-844e-4a3185a057bb" providerId="ADAL" clId="{33CD38CB-19D0-4EB7-8BA0-3CEA043AC450}" dt="2026-01-22T17:28:39.522" v="34" actId="962"/>
          <ac:spMkLst>
            <pc:docMk/>
            <pc:sldMk cId="1391017126" sldId="573"/>
            <ac:spMk id="10" creationId="{29AE5131-B2A5-7B41-D394-85ABA8947EDC}"/>
          </ac:spMkLst>
        </pc:spChg>
        <pc:spChg chg="mod">
          <ac:chgData name="Opolski, Johanna (VITA)" userId="d193368f-0db6-4ee9-844e-4a3185a057bb" providerId="ADAL" clId="{33CD38CB-19D0-4EB7-8BA0-3CEA043AC450}" dt="2026-01-22T17:28:39.535" v="35" actId="962"/>
          <ac:spMkLst>
            <pc:docMk/>
            <pc:sldMk cId="1391017126" sldId="573"/>
            <ac:spMk id="11" creationId="{D050EDC3-E660-B7EB-52B8-CF55DDEAFAA6}"/>
          </ac:spMkLst>
        </pc:spChg>
        <pc:spChg chg="mod">
          <ac:chgData name="Opolski, Johanna (VITA)" userId="d193368f-0db6-4ee9-844e-4a3185a057bb" providerId="ADAL" clId="{33CD38CB-19D0-4EB7-8BA0-3CEA043AC450}" dt="2026-01-22T17:28:39.535" v="36" actId="962"/>
          <ac:spMkLst>
            <pc:docMk/>
            <pc:sldMk cId="1391017126" sldId="573"/>
            <ac:spMk id="12" creationId="{44315732-FA39-70CF-C254-975CBBDA7A0D}"/>
          </ac:spMkLst>
        </pc:spChg>
        <pc:spChg chg="mod">
          <ac:chgData name="Opolski, Johanna (VITA)" userId="d193368f-0db6-4ee9-844e-4a3185a057bb" providerId="ADAL" clId="{33CD38CB-19D0-4EB7-8BA0-3CEA043AC450}" dt="2026-01-22T17:28:39.519" v="33" actId="962"/>
          <ac:spMkLst>
            <pc:docMk/>
            <pc:sldMk cId="1391017126" sldId="573"/>
            <ac:spMk id="27" creationId="{B4E6071B-5BB7-DD6E-B9D3-4A9332EA6980}"/>
          </ac:spMkLst>
        </pc:spChg>
        <pc:spChg chg="mod">
          <ac:chgData name="Opolski, Johanna (VITA)" userId="d193368f-0db6-4ee9-844e-4a3185a057bb" providerId="ADAL" clId="{33CD38CB-19D0-4EB7-8BA0-3CEA043AC450}" dt="2026-01-26T14:20:01.910" v="328" actId="962"/>
          <ac:spMkLst>
            <pc:docMk/>
            <pc:sldMk cId="1391017126" sldId="573"/>
            <ac:spMk id="29" creationId="{0F545453-724D-EC62-FECF-BB726EC34D18}"/>
          </ac:spMkLst>
        </pc:spChg>
        <pc:spChg chg="mod">
          <ac:chgData name="Opolski, Johanna (VITA)" userId="d193368f-0db6-4ee9-844e-4a3185a057bb" providerId="ADAL" clId="{33CD38CB-19D0-4EB7-8BA0-3CEA043AC450}" dt="2026-01-22T17:28:39.547" v="37" actId="962"/>
          <ac:spMkLst>
            <pc:docMk/>
            <pc:sldMk cId="1391017126" sldId="573"/>
            <ac:spMk id="36" creationId="{A14597B7-790A-D44F-CA4A-F95E6E326AC8}"/>
          </ac:spMkLst>
        </pc:spChg>
        <pc:spChg chg="mod">
          <ac:chgData name="Opolski, Johanna (VITA)" userId="d193368f-0db6-4ee9-844e-4a3185a057bb" providerId="ADAL" clId="{33CD38CB-19D0-4EB7-8BA0-3CEA043AC450}" dt="2026-01-22T17:28:39.555" v="38" actId="962"/>
          <ac:spMkLst>
            <pc:docMk/>
            <pc:sldMk cId="1391017126" sldId="573"/>
            <ac:spMk id="37" creationId="{BF1BC898-68ED-5001-06C3-8ED09651AF36}"/>
          </ac:spMkLst>
        </pc:spChg>
        <pc:spChg chg="mod">
          <ac:chgData name="Opolski, Johanna (VITA)" userId="d193368f-0db6-4ee9-844e-4a3185a057bb" providerId="ADAL" clId="{33CD38CB-19D0-4EB7-8BA0-3CEA043AC450}" dt="2026-01-22T17:28:39.559" v="39" actId="962"/>
          <ac:spMkLst>
            <pc:docMk/>
            <pc:sldMk cId="1391017126" sldId="573"/>
            <ac:spMk id="38" creationId="{37789A0A-17FF-2FF0-2986-7B9183978DDB}"/>
          </ac:spMkLst>
        </pc:spChg>
        <pc:spChg chg="ord">
          <ac:chgData name="Opolski, Johanna (VITA)" userId="d193368f-0db6-4ee9-844e-4a3185a057bb" providerId="ADAL" clId="{33CD38CB-19D0-4EB7-8BA0-3CEA043AC450}" dt="2026-01-26T14:20:25.553" v="331" actId="13244"/>
          <ac:spMkLst>
            <pc:docMk/>
            <pc:sldMk cId="1391017126" sldId="573"/>
            <ac:spMk id="39" creationId="{BC73586A-C620-47D0-F665-81E04C31B8A5}"/>
          </ac:spMkLst>
        </pc:spChg>
        <pc:picChg chg="mod ord">
          <ac:chgData name="Opolski, Johanna (VITA)" userId="d193368f-0db6-4ee9-844e-4a3185a057bb" providerId="ADAL" clId="{33CD38CB-19D0-4EB7-8BA0-3CEA043AC450}" dt="2026-01-26T14:20:11.843" v="329" actId="13244"/>
          <ac:picMkLst>
            <pc:docMk/>
            <pc:sldMk cId="1391017126" sldId="573"/>
            <ac:picMk id="3" creationId="{5E78BF8B-B868-8DD0-8945-DD863940FE21}"/>
          </ac:picMkLst>
        </pc:picChg>
        <pc:picChg chg="mod ord">
          <ac:chgData name="Opolski, Johanna (VITA)" userId="d193368f-0db6-4ee9-844e-4a3185a057bb" providerId="ADAL" clId="{33CD38CB-19D0-4EB7-8BA0-3CEA043AC450}" dt="2026-01-26T14:21:26.974" v="335" actId="13244"/>
          <ac:picMkLst>
            <pc:docMk/>
            <pc:sldMk cId="1391017126" sldId="573"/>
            <ac:picMk id="8" creationId="{9430394A-5C91-BE1A-9220-9C03B8519EA7}"/>
          </ac:picMkLst>
        </pc:picChg>
        <pc:picChg chg="mod">
          <ac:chgData name="Opolski, Johanna (VITA)" userId="d193368f-0db6-4ee9-844e-4a3185a057bb" providerId="ADAL" clId="{33CD38CB-19D0-4EB7-8BA0-3CEA043AC450}" dt="2026-01-22T17:35:47.609" v="106" actId="962"/>
          <ac:picMkLst>
            <pc:docMk/>
            <pc:sldMk cId="1391017126" sldId="573"/>
            <ac:picMk id="28" creationId="{37D4BAFB-60BE-096A-BFBB-8F244CE8616A}"/>
          </ac:picMkLst>
        </pc:picChg>
        <pc:picChg chg="mod ord">
          <ac:chgData name="Opolski, Johanna (VITA)" userId="d193368f-0db6-4ee9-844e-4a3185a057bb" providerId="ADAL" clId="{33CD38CB-19D0-4EB7-8BA0-3CEA043AC450}" dt="2026-01-26T14:21:44.479" v="337" actId="962"/>
          <ac:picMkLst>
            <pc:docMk/>
            <pc:sldMk cId="1391017126" sldId="573"/>
            <ac:picMk id="30" creationId="{37EF9F50-E61A-80A9-6D8D-C08D7A8DC43C}"/>
          </ac:picMkLst>
        </pc:picChg>
        <pc:picChg chg="mod ord">
          <ac:chgData name="Opolski, Johanna (VITA)" userId="d193368f-0db6-4ee9-844e-4a3185a057bb" providerId="ADAL" clId="{33CD38CB-19D0-4EB7-8BA0-3CEA043AC450}" dt="2026-01-26T14:20:54.126" v="332" actId="13244"/>
          <ac:picMkLst>
            <pc:docMk/>
            <pc:sldMk cId="1391017126" sldId="573"/>
            <ac:picMk id="32" creationId="{F18E057D-4A6D-0FEB-B6F0-3A269A0AB0FC}"/>
          </ac:picMkLst>
        </pc:picChg>
        <pc:cxnChg chg="mod">
          <ac:chgData name="Opolski, Johanna (VITA)" userId="d193368f-0db6-4ee9-844e-4a3185a057bb" providerId="ADAL" clId="{33CD38CB-19D0-4EB7-8BA0-3CEA043AC450}" dt="2026-01-22T17:28:39.511" v="32" actId="962"/>
          <ac:cxnSpMkLst>
            <pc:docMk/>
            <pc:sldMk cId="1391017126" sldId="573"/>
            <ac:cxnSpMk id="26" creationId="{50784CBF-F71B-11BB-07A7-A24D095704B7}"/>
          </ac:cxnSpMkLst>
        </pc:cxnChg>
      </pc:sldChg>
      <pc:sldChg chg="modSp mod">
        <pc:chgData name="Opolski, Johanna (VITA)" userId="d193368f-0db6-4ee9-844e-4a3185a057bb" providerId="ADAL" clId="{33CD38CB-19D0-4EB7-8BA0-3CEA043AC450}" dt="2026-01-26T14:28:31.664" v="369" actId="962"/>
        <pc:sldMkLst>
          <pc:docMk/>
          <pc:sldMk cId="2017209855" sldId="579"/>
        </pc:sldMkLst>
        <pc:spChg chg="mod">
          <ac:chgData name="Opolski, Johanna (VITA)" userId="d193368f-0db6-4ee9-844e-4a3185a057bb" providerId="ADAL" clId="{33CD38CB-19D0-4EB7-8BA0-3CEA043AC450}" dt="2026-01-26T14:05:53.290" v="247" actId="33553"/>
          <ac:spMkLst>
            <pc:docMk/>
            <pc:sldMk cId="2017209855" sldId="579"/>
            <ac:spMk id="6" creationId="{7B0E4DF2-F7ED-528A-D236-96AB178860F2}"/>
          </ac:spMkLst>
        </pc:spChg>
        <pc:spChg chg="mod">
          <ac:chgData name="Opolski, Johanna (VITA)" userId="d193368f-0db6-4ee9-844e-4a3185a057bb" providerId="ADAL" clId="{33CD38CB-19D0-4EB7-8BA0-3CEA043AC450}" dt="2026-01-22T17:28:39.718" v="52" actId="962"/>
          <ac:spMkLst>
            <pc:docMk/>
            <pc:sldMk cId="2017209855" sldId="579"/>
            <ac:spMk id="27" creationId="{B4E6071B-5BB7-DD6E-B9D3-4A9332EA6980}"/>
          </ac:spMkLst>
        </pc:spChg>
        <pc:spChg chg="mod">
          <ac:chgData name="Opolski, Johanna (VITA)" userId="d193368f-0db6-4ee9-844e-4a3185a057bb" providerId="ADAL" clId="{33CD38CB-19D0-4EB7-8BA0-3CEA043AC450}" dt="2026-01-26T14:26:07.660" v="367" actId="962"/>
          <ac:spMkLst>
            <pc:docMk/>
            <pc:sldMk cId="2017209855" sldId="579"/>
            <ac:spMk id="29" creationId="{0F545453-724D-EC62-FECF-BB726EC34D18}"/>
          </ac:spMkLst>
        </pc:spChg>
        <pc:graphicFrameChg chg="mod">
          <ac:chgData name="Opolski, Johanna (VITA)" userId="d193368f-0db6-4ee9-844e-4a3185a057bb" providerId="ADAL" clId="{33CD38CB-19D0-4EB7-8BA0-3CEA043AC450}" dt="2026-01-26T14:28:31.664" v="369" actId="962"/>
          <ac:graphicFrameMkLst>
            <pc:docMk/>
            <pc:sldMk cId="2017209855" sldId="579"/>
            <ac:graphicFrameMk id="7" creationId="{9AE48F8D-FBD2-6B75-B749-F95AC348B6D1}"/>
          </ac:graphicFrameMkLst>
        </pc:graphicFrameChg>
        <pc:picChg chg="mod">
          <ac:chgData name="Opolski, Johanna (VITA)" userId="d193368f-0db6-4ee9-844e-4a3185a057bb" providerId="ADAL" clId="{33CD38CB-19D0-4EB7-8BA0-3CEA043AC450}" dt="2026-01-26T13:53:12.697" v="162" actId="962"/>
          <ac:picMkLst>
            <pc:docMk/>
            <pc:sldMk cId="2017209855" sldId="579"/>
            <ac:picMk id="17" creationId="{A6DAFD08-95DE-E583-5FDE-B68D684415D9}"/>
          </ac:picMkLst>
        </pc:picChg>
        <pc:picChg chg="mod">
          <ac:chgData name="Opolski, Johanna (VITA)" userId="d193368f-0db6-4ee9-844e-4a3185a057bb" providerId="ADAL" clId="{33CD38CB-19D0-4EB7-8BA0-3CEA043AC450}" dt="2026-01-26T13:54:07.024" v="166" actId="962"/>
          <ac:picMkLst>
            <pc:docMk/>
            <pc:sldMk cId="2017209855" sldId="579"/>
            <ac:picMk id="21" creationId="{F0795516-2D6A-C584-61D6-607E5641ED59}"/>
          </ac:picMkLst>
        </pc:picChg>
        <pc:picChg chg="mod">
          <ac:chgData name="Opolski, Johanna (VITA)" userId="d193368f-0db6-4ee9-844e-4a3185a057bb" providerId="ADAL" clId="{33CD38CB-19D0-4EB7-8BA0-3CEA043AC450}" dt="2026-01-26T13:54:45.275" v="168" actId="962"/>
          <ac:picMkLst>
            <pc:docMk/>
            <pc:sldMk cId="2017209855" sldId="579"/>
            <ac:picMk id="23" creationId="{12D89220-C515-AF8A-AC9B-D2D7C65DD391}"/>
          </ac:picMkLst>
        </pc:picChg>
        <pc:picChg chg="mod ord">
          <ac:chgData name="Opolski, Johanna (VITA)" userId="d193368f-0db6-4ee9-844e-4a3185a057bb" providerId="ADAL" clId="{33CD38CB-19D0-4EB7-8BA0-3CEA043AC450}" dt="2026-01-26T14:26:18.463" v="368" actId="13244"/>
          <ac:picMkLst>
            <pc:docMk/>
            <pc:sldMk cId="2017209855" sldId="579"/>
            <ac:picMk id="25" creationId="{09F4A914-8293-A8EC-1B66-E0C9FBC19D5F}"/>
          </ac:picMkLst>
        </pc:picChg>
        <pc:picChg chg="mod">
          <ac:chgData name="Opolski, Johanna (VITA)" userId="d193368f-0db6-4ee9-844e-4a3185a057bb" providerId="ADAL" clId="{33CD38CB-19D0-4EB7-8BA0-3CEA043AC450}" dt="2026-01-22T18:07:59.511" v="141" actId="962"/>
          <ac:picMkLst>
            <pc:docMk/>
            <pc:sldMk cId="2017209855" sldId="579"/>
            <ac:picMk id="28" creationId="{37D4BAFB-60BE-096A-BFBB-8F244CE8616A}"/>
          </ac:picMkLst>
        </pc:picChg>
        <pc:cxnChg chg="mod">
          <ac:chgData name="Opolski, Johanna (VITA)" userId="d193368f-0db6-4ee9-844e-4a3185a057bb" providerId="ADAL" clId="{33CD38CB-19D0-4EB7-8BA0-3CEA043AC450}" dt="2026-01-22T17:28:39.712" v="51" actId="962"/>
          <ac:cxnSpMkLst>
            <pc:docMk/>
            <pc:sldMk cId="2017209855" sldId="579"/>
            <ac:cxnSpMk id="26" creationId="{50784CBF-F71B-11BB-07A7-A24D095704B7}"/>
          </ac:cxnSpMkLst>
        </pc:cxnChg>
      </pc:sldChg>
      <pc:sldChg chg="modSp mod">
        <pc:chgData name="Opolski, Johanna (VITA)" userId="d193368f-0db6-4ee9-844e-4a3185a057bb" providerId="ADAL" clId="{33CD38CB-19D0-4EB7-8BA0-3CEA043AC450}" dt="2026-01-26T14:39:58.327" v="448" actId="20577"/>
        <pc:sldMkLst>
          <pc:docMk/>
          <pc:sldMk cId="111528927" sldId="581"/>
        </pc:sldMkLst>
        <pc:spChg chg="mod">
          <ac:chgData name="Opolski, Johanna (VITA)" userId="d193368f-0db6-4ee9-844e-4a3185a057bb" providerId="ADAL" clId="{33CD38CB-19D0-4EB7-8BA0-3CEA043AC450}" dt="2026-01-26T14:39:58.327" v="448" actId="20577"/>
          <ac:spMkLst>
            <pc:docMk/>
            <pc:sldMk cId="111528927" sldId="581"/>
            <ac:spMk id="2" creationId="{C9C4BF3F-551D-6284-C54F-5F2C2B780326}"/>
          </ac:spMkLst>
        </pc:spChg>
        <pc:spChg chg="mod">
          <ac:chgData name="Opolski, Johanna (VITA)" userId="d193368f-0db6-4ee9-844e-4a3185a057bb" providerId="ADAL" clId="{33CD38CB-19D0-4EB7-8BA0-3CEA043AC450}" dt="2026-01-22T17:28:39.743" v="54" actId="962"/>
          <ac:spMkLst>
            <pc:docMk/>
            <pc:sldMk cId="111528927" sldId="581"/>
            <ac:spMk id="27" creationId="{B4E6071B-5BB7-DD6E-B9D3-4A9332EA6980}"/>
          </ac:spMkLst>
        </pc:spChg>
        <pc:spChg chg="mod">
          <ac:chgData name="Opolski, Johanna (VITA)" userId="d193368f-0db6-4ee9-844e-4a3185a057bb" providerId="ADAL" clId="{33CD38CB-19D0-4EB7-8BA0-3CEA043AC450}" dt="2026-01-26T14:28:34.733" v="370" actId="962"/>
          <ac:spMkLst>
            <pc:docMk/>
            <pc:sldMk cId="111528927" sldId="581"/>
            <ac:spMk id="29" creationId="{0F545453-724D-EC62-FECF-BB726EC34D18}"/>
          </ac:spMkLst>
        </pc:spChg>
        <pc:picChg chg="mod">
          <ac:chgData name="Opolski, Johanna (VITA)" userId="d193368f-0db6-4ee9-844e-4a3185a057bb" providerId="ADAL" clId="{33CD38CB-19D0-4EB7-8BA0-3CEA043AC450}" dt="2026-01-26T13:54:59.659" v="171" actId="962"/>
          <ac:picMkLst>
            <pc:docMk/>
            <pc:sldMk cId="111528927" sldId="581"/>
            <ac:picMk id="28" creationId="{37D4BAFB-60BE-096A-BFBB-8F244CE8616A}"/>
          </ac:picMkLst>
        </pc:picChg>
        <pc:cxnChg chg="mod">
          <ac:chgData name="Opolski, Johanna (VITA)" userId="d193368f-0db6-4ee9-844e-4a3185a057bb" providerId="ADAL" clId="{33CD38CB-19D0-4EB7-8BA0-3CEA043AC450}" dt="2026-01-22T17:28:39.734" v="53" actId="962"/>
          <ac:cxnSpMkLst>
            <pc:docMk/>
            <pc:sldMk cId="111528927" sldId="581"/>
            <ac:cxnSpMk id="26" creationId="{50784CBF-F71B-11BB-07A7-A24D095704B7}"/>
          </ac:cxnSpMkLst>
        </pc:cxnChg>
      </pc:sldChg>
      <pc:sldChg chg="modSp mod">
        <pc:chgData name="Opolski, Johanna (VITA)" userId="d193368f-0db6-4ee9-844e-4a3185a057bb" providerId="ADAL" clId="{33CD38CB-19D0-4EB7-8BA0-3CEA043AC450}" dt="2026-01-26T14:24:19.857" v="358" actId="962"/>
        <pc:sldMkLst>
          <pc:docMk/>
          <pc:sldMk cId="907822738" sldId="583"/>
        </pc:sldMkLst>
        <pc:spChg chg="mod">
          <ac:chgData name="Opolski, Johanna (VITA)" userId="d193368f-0db6-4ee9-844e-4a3185a057bb" providerId="ADAL" clId="{33CD38CB-19D0-4EB7-8BA0-3CEA043AC450}" dt="2026-01-26T14:05:48.207" v="245" actId="33553"/>
          <ac:spMkLst>
            <pc:docMk/>
            <pc:sldMk cId="907822738" sldId="583"/>
            <ac:spMk id="7" creationId="{F191452F-1FED-33D5-7C98-7701B3CE9C02}"/>
          </ac:spMkLst>
        </pc:spChg>
        <pc:spChg chg="mod">
          <ac:chgData name="Opolski, Johanna (VITA)" userId="d193368f-0db6-4ee9-844e-4a3185a057bb" providerId="ADAL" clId="{33CD38CB-19D0-4EB7-8BA0-3CEA043AC450}" dt="2026-01-22T17:28:39.663" v="48" actId="962"/>
          <ac:spMkLst>
            <pc:docMk/>
            <pc:sldMk cId="907822738" sldId="583"/>
            <ac:spMk id="27" creationId="{B4E6071B-5BB7-DD6E-B9D3-4A9332EA6980}"/>
          </ac:spMkLst>
        </pc:spChg>
        <pc:spChg chg="mod">
          <ac:chgData name="Opolski, Johanna (VITA)" userId="d193368f-0db6-4ee9-844e-4a3185a057bb" providerId="ADAL" clId="{33CD38CB-19D0-4EB7-8BA0-3CEA043AC450}" dt="2026-01-26T14:23:38.067" v="352" actId="962"/>
          <ac:spMkLst>
            <pc:docMk/>
            <pc:sldMk cId="907822738" sldId="583"/>
            <ac:spMk id="29" creationId="{0F545453-724D-EC62-FECF-BB726EC34D18}"/>
          </ac:spMkLst>
        </pc:spChg>
        <pc:graphicFrameChg chg="mod modGraphic">
          <ac:chgData name="Opolski, Johanna (VITA)" userId="d193368f-0db6-4ee9-844e-4a3185a057bb" providerId="ADAL" clId="{33CD38CB-19D0-4EB7-8BA0-3CEA043AC450}" dt="2026-01-26T14:24:19.857" v="358" actId="962"/>
          <ac:graphicFrameMkLst>
            <pc:docMk/>
            <pc:sldMk cId="907822738" sldId="583"/>
            <ac:graphicFrameMk id="2" creationId="{E2F6566E-FF32-ABD7-328A-C79861A7B554}"/>
          </ac:graphicFrameMkLst>
        </pc:graphicFrameChg>
        <pc:picChg chg="mod">
          <ac:chgData name="Opolski, Johanna (VITA)" userId="d193368f-0db6-4ee9-844e-4a3185a057bb" providerId="ADAL" clId="{33CD38CB-19D0-4EB7-8BA0-3CEA043AC450}" dt="2026-01-22T18:07:33.174" v="133" actId="962"/>
          <ac:picMkLst>
            <pc:docMk/>
            <pc:sldMk cId="907822738" sldId="583"/>
            <ac:picMk id="28" creationId="{37D4BAFB-60BE-096A-BFBB-8F244CE8616A}"/>
          </ac:picMkLst>
        </pc:picChg>
        <pc:cxnChg chg="mod">
          <ac:chgData name="Opolski, Johanna (VITA)" userId="d193368f-0db6-4ee9-844e-4a3185a057bb" providerId="ADAL" clId="{33CD38CB-19D0-4EB7-8BA0-3CEA043AC450}" dt="2026-01-22T17:28:39.655" v="47" actId="962"/>
          <ac:cxnSpMkLst>
            <pc:docMk/>
            <pc:sldMk cId="907822738" sldId="583"/>
            <ac:cxnSpMk id="26" creationId="{50784CBF-F71B-11BB-07A7-A24D095704B7}"/>
          </ac:cxnSpMkLst>
        </pc:cxnChg>
      </pc:sldChg>
      <pc:sldChg chg="modSp mod">
        <pc:chgData name="Opolski, Johanna (VITA)" userId="d193368f-0db6-4ee9-844e-4a3185a057bb" providerId="ADAL" clId="{33CD38CB-19D0-4EB7-8BA0-3CEA043AC450}" dt="2026-01-26T14:23:23.351" v="351" actId="962"/>
        <pc:sldMkLst>
          <pc:docMk/>
          <pc:sldMk cId="446345649" sldId="584"/>
        </pc:sldMkLst>
        <pc:spChg chg="mod">
          <ac:chgData name="Opolski, Johanna (VITA)" userId="d193368f-0db6-4ee9-844e-4a3185a057bb" providerId="ADAL" clId="{33CD38CB-19D0-4EB7-8BA0-3CEA043AC450}" dt="2026-01-26T14:05:46.860" v="244" actId="33553"/>
          <ac:spMkLst>
            <pc:docMk/>
            <pc:sldMk cId="446345649" sldId="584"/>
            <ac:spMk id="3" creationId="{F2649986-211D-7A6C-DFD9-034CF3563DC7}"/>
          </ac:spMkLst>
        </pc:spChg>
        <pc:spChg chg="mod">
          <ac:chgData name="Opolski, Johanna (VITA)" userId="d193368f-0db6-4ee9-844e-4a3185a057bb" providerId="ADAL" clId="{33CD38CB-19D0-4EB7-8BA0-3CEA043AC450}" dt="2026-01-22T17:28:39.599" v="42" actId="962"/>
          <ac:spMkLst>
            <pc:docMk/>
            <pc:sldMk cId="446345649" sldId="584"/>
            <ac:spMk id="4" creationId="{76DC1466-6148-011B-655C-2BB6076ADDC4}"/>
          </ac:spMkLst>
        </pc:spChg>
        <pc:spChg chg="mod">
          <ac:chgData name="Opolski, Johanna (VITA)" userId="d193368f-0db6-4ee9-844e-4a3185a057bb" providerId="ADAL" clId="{33CD38CB-19D0-4EB7-8BA0-3CEA043AC450}" dt="2026-01-22T17:28:39.609" v="43" actId="962"/>
          <ac:spMkLst>
            <pc:docMk/>
            <pc:sldMk cId="446345649" sldId="584"/>
            <ac:spMk id="5" creationId="{AEA5DBAD-D934-5ACD-300A-FCD6D1D4F410}"/>
          </ac:spMkLst>
        </pc:spChg>
        <pc:spChg chg="mod">
          <ac:chgData name="Opolski, Johanna (VITA)" userId="d193368f-0db6-4ee9-844e-4a3185a057bb" providerId="ADAL" clId="{33CD38CB-19D0-4EB7-8BA0-3CEA043AC450}" dt="2026-01-22T17:28:39.615" v="44" actId="962"/>
          <ac:spMkLst>
            <pc:docMk/>
            <pc:sldMk cId="446345649" sldId="584"/>
            <ac:spMk id="6" creationId="{AF9F4BD3-B431-CBF7-C241-F81BFF1210A7}"/>
          </ac:spMkLst>
        </pc:spChg>
        <pc:spChg chg="mod">
          <ac:chgData name="Opolski, Johanna (VITA)" userId="d193368f-0db6-4ee9-844e-4a3185a057bb" providerId="ADAL" clId="{33CD38CB-19D0-4EB7-8BA0-3CEA043AC450}" dt="2026-01-22T17:28:39.622" v="45" actId="962"/>
          <ac:spMkLst>
            <pc:docMk/>
            <pc:sldMk cId="446345649" sldId="584"/>
            <ac:spMk id="7" creationId="{DFFD905D-1DC4-EE7B-BCE4-3F739516FC3A}"/>
          </ac:spMkLst>
        </pc:spChg>
        <pc:spChg chg="mod">
          <ac:chgData name="Opolski, Johanna (VITA)" userId="d193368f-0db6-4ee9-844e-4a3185a057bb" providerId="ADAL" clId="{33CD38CB-19D0-4EB7-8BA0-3CEA043AC450}" dt="2026-01-22T17:28:39.631" v="46" actId="962"/>
          <ac:spMkLst>
            <pc:docMk/>
            <pc:sldMk cId="446345649" sldId="584"/>
            <ac:spMk id="8" creationId="{C8E601E0-2257-B841-0610-FE55BE3A13CE}"/>
          </ac:spMkLst>
        </pc:spChg>
        <pc:spChg chg="mod">
          <ac:chgData name="Opolski, Johanna (VITA)" userId="d193368f-0db6-4ee9-844e-4a3185a057bb" providerId="ADAL" clId="{33CD38CB-19D0-4EB7-8BA0-3CEA043AC450}" dt="2026-01-22T18:04:56.187" v="120" actId="962"/>
          <ac:spMkLst>
            <pc:docMk/>
            <pc:sldMk cId="446345649" sldId="584"/>
            <ac:spMk id="11" creationId="{6E3A9A89-020E-D74E-C86F-5C6DB20F2A7D}"/>
          </ac:spMkLst>
        </pc:spChg>
        <pc:spChg chg="mod">
          <ac:chgData name="Opolski, Johanna (VITA)" userId="d193368f-0db6-4ee9-844e-4a3185a057bb" providerId="ADAL" clId="{33CD38CB-19D0-4EB7-8BA0-3CEA043AC450}" dt="2026-01-22T18:04:52.117" v="119" actId="962"/>
          <ac:spMkLst>
            <pc:docMk/>
            <pc:sldMk cId="446345649" sldId="584"/>
            <ac:spMk id="19" creationId="{D53CC314-D5BC-82C4-B31B-AB955C1BE27D}"/>
          </ac:spMkLst>
        </pc:spChg>
        <pc:grpChg chg="mod">
          <ac:chgData name="Opolski, Johanna (VITA)" userId="d193368f-0db6-4ee9-844e-4a3185a057bb" providerId="ADAL" clId="{33CD38CB-19D0-4EB7-8BA0-3CEA043AC450}" dt="2026-01-26T14:23:05.057" v="347" actId="962"/>
          <ac:grpSpMkLst>
            <pc:docMk/>
            <pc:sldMk cId="446345649" sldId="584"/>
            <ac:grpSpMk id="9" creationId="{22742C35-B4B2-1388-696B-EDD08134C202}"/>
          </ac:grpSpMkLst>
        </pc:grpChg>
        <pc:grpChg chg="mod">
          <ac:chgData name="Opolski, Johanna (VITA)" userId="d193368f-0db6-4ee9-844e-4a3185a057bb" providerId="ADAL" clId="{33CD38CB-19D0-4EB7-8BA0-3CEA043AC450}" dt="2026-01-26T14:23:11.772" v="348" actId="962"/>
          <ac:grpSpMkLst>
            <pc:docMk/>
            <pc:sldMk cId="446345649" sldId="584"/>
            <ac:grpSpMk id="17" creationId="{E79BAA18-8D9A-B272-5E34-35040FFB7A41}"/>
          </ac:grpSpMkLst>
        </pc:grpChg>
        <pc:grpChg chg="mod ord">
          <ac:chgData name="Opolski, Johanna (VITA)" userId="d193368f-0db6-4ee9-844e-4a3185a057bb" providerId="ADAL" clId="{33CD38CB-19D0-4EB7-8BA0-3CEA043AC450}" dt="2026-01-26T14:23:23.351" v="351" actId="962"/>
          <ac:grpSpMkLst>
            <pc:docMk/>
            <pc:sldMk cId="446345649" sldId="584"/>
            <ac:grpSpMk id="20" creationId="{409D455C-25AB-1F06-BB06-ECBCD659E20C}"/>
          </ac:grpSpMkLst>
        </pc:grpChg>
        <pc:picChg chg="mod">
          <ac:chgData name="Opolski, Johanna (VITA)" userId="d193368f-0db6-4ee9-844e-4a3185a057bb" providerId="ADAL" clId="{33CD38CB-19D0-4EB7-8BA0-3CEA043AC450}" dt="2026-01-22T18:07:28.528" v="130" actId="962"/>
          <ac:picMkLst>
            <pc:docMk/>
            <pc:sldMk cId="446345649" sldId="584"/>
            <ac:picMk id="23" creationId="{185A8900-F8EF-A305-7D1D-6A8572C1CC5C}"/>
          </ac:picMkLst>
        </pc:picChg>
        <pc:picChg chg="mod">
          <ac:chgData name="Opolski, Johanna (VITA)" userId="d193368f-0db6-4ee9-844e-4a3185a057bb" providerId="ADAL" clId="{33CD38CB-19D0-4EB7-8BA0-3CEA043AC450}" dt="2026-01-22T18:07:29.302" v="131" actId="962"/>
          <ac:picMkLst>
            <pc:docMk/>
            <pc:sldMk cId="446345649" sldId="584"/>
            <ac:picMk id="24" creationId="{7F20F0C3-17AF-0A3D-30D8-490D04C24719}"/>
          </ac:picMkLst>
        </pc:picChg>
        <pc:picChg chg="mod">
          <ac:chgData name="Opolski, Johanna (VITA)" userId="d193368f-0db6-4ee9-844e-4a3185a057bb" providerId="ADAL" clId="{33CD38CB-19D0-4EB7-8BA0-3CEA043AC450}" dt="2026-01-22T18:07:30.015" v="132" actId="962"/>
          <ac:picMkLst>
            <pc:docMk/>
            <pc:sldMk cId="446345649" sldId="584"/>
            <ac:picMk id="25" creationId="{53FC6EA9-DF62-3346-E227-EED3A7D4B02E}"/>
          </ac:picMkLst>
        </pc:picChg>
      </pc:sldChg>
      <pc:sldChg chg="delSp modSp mod">
        <pc:chgData name="Opolski, Johanna (VITA)" userId="d193368f-0db6-4ee9-844e-4a3185a057bb" providerId="ADAL" clId="{33CD38CB-19D0-4EB7-8BA0-3CEA043AC450}" dt="2026-01-26T14:35:56.548" v="428" actId="962"/>
        <pc:sldMkLst>
          <pc:docMk/>
          <pc:sldMk cId="364583169" sldId="585"/>
        </pc:sldMkLst>
        <pc:spChg chg="mod">
          <ac:chgData name="Opolski, Johanna (VITA)" userId="d193368f-0db6-4ee9-844e-4a3185a057bb" providerId="ADAL" clId="{33CD38CB-19D0-4EB7-8BA0-3CEA043AC450}" dt="2026-01-26T14:05:50.919" v="246" actId="33553"/>
          <ac:spMkLst>
            <pc:docMk/>
            <pc:sldMk cId="364583169" sldId="585"/>
            <ac:spMk id="7" creationId="{F191452F-1FED-33D5-7C98-7701B3CE9C02}"/>
          </ac:spMkLst>
        </pc:spChg>
        <pc:spChg chg="mod">
          <ac:chgData name="Opolski, Johanna (VITA)" userId="d193368f-0db6-4ee9-844e-4a3185a057bb" providerId="ADAL" clId="{33CD38CB-19D0-4EB7-8BA0-3CEA043AC450}" dt="2026-01-22T17:28:39.696" v="50" actId="962"/>
          <ac:spMkLst>
            <pc:docMk/>
            <pc:sldMk cId="364583169" sldId="585"/>
            <ac:spMk id="27" creationId="{B4E6071B-5BB7-DD6E-B9D3-4A9332EA6980}"/>
          </ac:spMkLst>
        </pc:spChg>
        <pc:spChg chg="mod">
          <ac:chgData name="Opolski, Johanna (VITA)" userId="d193368f-0db6-4ee9-844e-4a3185a057bb" providerId="ADAL" clId="{33CD38CB-19D0-4EB7-8BA0-3CEA043AC450}" dt="2026-01-26T14:24:39.581" v="359" actId="962"/>
          <ac:spMkLst>
            <pc:docMk/>
            <pc:sldMk cId="364583169" sldId="585"/>
            <ac:spMk id="29" creationId="{0F545453-724D-EC62-FECF-BB726EC34D18}"/>
          </ac:spMkLst>
        </pc:spChg>
        <pc:graphicFrameChg chg="mod modGraphic">
          <ac:chgData name="Opolski, Johanna (VITA)" userId="d193368f-0db6-4ee9-844e-4a3185a057bb" providerId="ADAL" clId="{33CD38CB-19D0-4EB7-8BA0-3CEA043AC450}" dt="2026-01-26T14:35:56.548" v="428" actId="962"/>
          <ac:graphicFrameMkLst>
            <pc:docMk/>
            <pc:sldMk cId="364583169" sldId="585"/>
            <ac:graphicFrameMk id="3" creationId="{9E3D40FC-0BF4-C9D3-3570-7A64860C1788}"/>
          </ac:graphicFrameMkLst>
        </pc:graphicFrameChg>
        <pc:picChg chg="mod">
          <ac:chgData name="Opolski, Johanna (VITA)" userId="d193368f-0db6-4ee9-844e-4a3185a057bb" providerId="ADAL" clId="{33CD38CB-19D0-4EB7-8BA0-3CEA043AC450}" dt="2026-01-22T18:07:37.757" v="135" actId="962"/>
          <ac:picMkLst>
            <pc:docMk/>
            <pc:sldMk cId="364583169" sldId="585"/>
            <ac:picMk id="28" creationId="{37D4BAFB-60BE-096A-BFBB-8F244CE8616A}"/>
          </ac:picMkLst>
        </pc:picChg>
        <pc:cxnChg chg="mod">
          <ac:chgData name="Opolski, Johanna (VITA)" userId="d193368f-0db6-4ee9-844e-4a3185a057bb" providerId="ADAL" clId="{33CD38CB-19D0-4EB7-8BA0-3CEA043AC450}" dt="2026-01-22T17:28:39.686" v="49" actId="962"/>
          <ac:cxnSpMkLst>
            <pc:docMk/>
            <pc:sldMk cId="364583169" sldId="585"/>
            <ac:cxnSpMk id="26" creationId="{50784CBF-F71B-11BB-07A7-A24D095704B7}"/>
          </ac:cxnSpMkLst>
        </pc:cxnChg>
      </pc:sldChg>
      <pc:sldChg chg="addSp delSp modSp mod">
        <pc:chgData name="Opolski, Johanna (VITA)" userId="d193368f-0db6-4ee9-844e-4a3185a057bb" providerId="ADAL" clId="{33CD38CB-19D0-4EB7-8BA0-3CEA043AC450}" dt="2026-01-26T14:28:59.351" v="371" actId="962"/>
        <pc:sldMkLst>
          <pc:docMk/>
          <pc:sldMk cId="3654051267" sldId="4159"/>
        </pc:sldMkLst>
        <pc:spChg chg="mod">
          <ac:chgData name="Opolski, Johanna (VITA)" userId="d193368f-0db6-4ee9-844e-4a3185a057bb" providerId="ADAL" clId="{33CD38CB-19D0-4EB7-8BA0-3CEA043AC450}" dt="2026-01-26T14:06:18.233" v="252" actId="33553"/>
          <ac:spMkLst>
            <pc:docMk/>
            <pc:sldMk cId="3654051267" sldId="4159"/>
            <ac:spMk id="2" creationId="{55DE4932-EA81-92F0-3DBA-CA6251E0B3F0}"/>
          </ac:spMkLst>
        </pc:spChg>
        <pc:spChg chg="add del mod">
          <ac:chgData name="Opolski, Johanna (VITA)" userId="d193368f-0db6-4ee9-844e-4a3185a057bb" providerId="ADAL" clId="{33CD38CB-19D0-4EB7-8BA0-3CEA043AC450}" dt="2026-01-26T14:06:12.692" v="251" actId="21"/>
          <ac:spMkLst>
            <pc:docMk/>
            <pc:sldMk cId="3654051267" sldId="4159"/>
            <ac:spMk id="4" creationId="{F2B63D4E-AD06-E515-DEBA-649837BDEEBF}"/>
          </ac:spMkLst>
        </pc:spChg>
        <pc:spChg chg="mod">
          <ac:chgData name="Opolski, Johanna (VITA)" userId="d193368f-0db6-4ee9-844e-4a3185a057bb" providerId="ADAL" clId="{33CD38CB-19D0-4EB7-8BA0-3CEA043AC450}" dt="2026-01-26T13:39:33.477" v="143" actId="1076"/>
          <ac:spMkLst>
            <pc:docMk/>
            <pc:sldMk cId="3654051267" sldId="4159"/>
            <ac:spMk id="11" creationId="{170CA0AD-3A83-7EC2-3400-C9F9DEFDBC91}"/>
          </ac:spMkLst>
        </pc:spChg>
        <pc:picChg chg="mod">
          <ac:chgData name="Opolski, Johanna (VITA)" userId="d193368f-0db6-4ee9-844e-4a3185a057bb" providerId="ADAL" clId="{33CD38CB-19D0-4EB7-8BA0-3CEA043AC450}" dt="2026-01-26T14:28:59.351" v="371" actId="962"/>
          <ac:picMkLst>
            <pc:docMk/>
            <pc:sldMk cId="3654051267" sldId="4159"/>
            <ac:picMk id="3" creationId="{9E3D674F-EA15-3E40-E302-1F76B708770D}"/>
          </ac:picMkLst>
        </pc:picChg>
      </pc:sldChg>
      <pc:sldChg chg="delSp modSp mod">
        <pc:chgData name="Opolski, Johanna (VITA)" userId="d193368f-0db6-4ee9-844e-4a3185a057bb" providerId="ADAL" clId="{33CD38CB-19D0-4EB7-8BA0-3CEA043AC450}" dt="2026-01-26T14:32:07.069" v="400" actId="13244"/>
        <pc:sldMkLst>
          <pc:docMk/>
          <pc:sldMk cId="1509197499" sldId="4160"/>
        </pc:sldMkLst>
        <pc:spChg chg="ord">
          <ac:chgData name="Opolski, Johanna (VITA)" userId="d193368f-0db6-4ee9-844e-4a3185a057bb" providerId="ADAL" clId="{33CD38CB-19D0-4EB7-8BA0-3CEA043AC450}" dt="2026-01-26T14:32:07.069" v="400" actId="13244"/>
          <ac:spMkLst>
            <pc:docMk/>
            <pc:sldMk cId="1509197499" sldId="4160"/>
            <ac:spMk id="4" creationId="{C9C71B94-CB61-9BA6-57BD-370A570B23E4}"/>
          </ac:spMkLst>
        </pc:spChg>
        <pc:spChg chg="mod">
          <ac:chgData name="Opolski, Johanna (VITA)" userId="d193368f-0db6-4ee9-844e-4a3185a057bb" providerId="ADAL" clId="{33CD38CB-19D0-4EB7-8BA0-3CEA043AC450}" dt="2026-01-22T17:28:39.837" v="61" actId="962"/>
          <ac:spMkLst>
            <pc:docMk/>
            <pc:sldMk cId="1509197499" sldId="4160"/>
            <ac:spMk id="5" creationId="{6DCABEB7-601D-5175-558C-8FB690CCA07D}"/>
          </ac:spMkLst>
        </pc:spChg>
        <pc:spChg chg="mod ord">
          <ac:chgData name="Opolski, Johanna (VITA)" userId="d193368f-0db6-4ee9-844e-4a3185a057bb" providerId="ADAL" clId="{33CD38CB-19D0-4EB7-8BA0-3CEA043AC450}" dt="2026-01-26T14:32:04.602" v="399" actId="13244"/>
          <ac:spMkLst>
            <pc:docMk/>
            <pc:sldMk cId="1509197499" sldId="4160"/>
            <ac:spMk id="6" creationId="{F8628C2B-D429-3CF9-633D-08EB18759132}"/>
          </ac:spMkLst>
        </pc:spChg>
        <pc:picChg chg="mod">
          <ac:chgData name="Opolski, Johanna (VITA)" userId="d193368f-0db6-4ee9-844e-4a3185a057bb" providerId="ADAL" clId="{33CD38CB-19D0-4EB7-8BA0-3CEA043AC450}" dt="2026-01-22T17:28:39.844" v="62" actId="962"/>
          <ac:picMkLst>
            <pc:docMk/>
            <pc:sldMk cId="1509197499" sldId="4160"/>
            <ac:picMk id="7" creationId="{6B0A2A24-66E4-E4F1-882B-E03FB8273E45}"/>
          </ac:picMkLst>
        </pc:picChg>
        <pc:picChg chg="mod">
          <ac:chgData name="Opolski, Johanna (VITA)" userId="d193368f-0db6-4ee9-844e-4a3185a057bb" providerId="ADAL" clId="{33CD38CB-19D0-4EB7-8BA0-3CEA043AC450}" dt="2026-01-26T13:59:14.852" v="191" actId="962"/>
          <ac:picMkLst>
            <pc:docMk/>
            <pc:sldMk cId="1509197499" sldId="4160"/>
            <ac:picMk id="9" creationId="{93CEEF6E-EA37-1BEA-62E7-81100CDE3D75}"/>
          </ac:picMkLst>
        </pc:picChg>
      </pc:sldChg>
      <pc:sldChg chg="delSp modSp mod">
        <pc:chgData name="Opolski, Johanna (VITA)" userId="d193368f-0db6-4ee9-844e-4a3185a057bb" providerId="ADAL" clId="{33CD38CB-19D0-4EB7-8BA0-3CEA043AC450}" dt="2026-01-26T14:37:05.869" v="430" actId="13244"/>
        <pc:sldMkLst>
          <pc:docMk/>
          <pc:sldMk cId="440961291" sldId="4161"/>
        </pc:sldMkLst>
        <pc:spChg chg="mod ord">
          <ac:chgData name="Opolski, Johanna (VITA)" userId="d193368f-0db6-4ee9-844e-4a3185a057bb" providerId="ADAL" clId="{33CD38CB-19D0-4EB7-8BA0-3CEA043AC450}" dt="2026-01-26T14:30:59.342" v="393" actId="20577"/>
          <ac:spMkLst>
            <pc:docMk/>
            <pc:sldMk cId="440961291" sldId="4161"/>
            <ac:spMk id="2" creationId="{4B5988E2-AFA0-EAEB-7BA5-27A66ECAE9BA}"/>
          </ac:spMkLst>
        </pc:spChg>
        <pc:spChg chg="del">
          <ac:chgData name="Opolski, Johanna (VITA)" userId="d193368f-0db6-4ee9-844e-4a3185a057bb" providerId="ADAL" clId="{33CD38CB-19D0-4EB7-8BA0-3CEA043AC450}" dt="2026-01-26T14:30:07.299" v="377" actId="21"/>
          <ac:spMkLst>
            <pc:docMk/>
            <pc:sldMk cId="440961291" sldId="4161"/>
            <ac:spMk id="10" creationId="{9ECBED20-F11A-3900-5D92-59647BA80D4D}"/>
          </ac:spMkLst>
        </pc:spChg>
        <pc:spChg chg="del">
          <ac:chgData name="Opolski, Johanna (VITA)" userId="d193368f-0db6-4ee9-844e-4a3185a057bb" providerId="ADAL" clId="{33CD38CB-19D0-4EB7-8BA0-3CEA043AC450}" dt="2026-01-26T14:29:55.996" v="376" actId="21"/>
          <ac:spMkLst>
            <pc:docMk/>
            <pc:sldMk cId="440961291" sldId="4161"/>
            <ac:spMk id="28" creationId="{B25D75D3-C63C-5480-9C3B-CB1A4ADBFB5A}"/>
          </ac:spMkLst>
        </pc:spChg>
        <pc:picChg chg="mod ord">
          <ac:chgData name="Opolski, Johanna (VITA)" userId="d193368f-0db6-4ee9-844e-4a3185a057bb" providerId="ADAL" clId="{33CD38CB-19D0-4EB7-8BA0-3CEA043AC450}" dt="2026-01-26T14:37:05.869" v="430" actId="13244"/>
          <ac:picMkLst>
            <pc:docMk/>
            <pc:sldMk cId="440961291" sldId="4161"/>
            <ac:picMk id="4" creationId="{D164DDC2-64A2-2D50-50A2-1B2D73EB0EE1}"/>
          </ac:picMkLst>
        </pc:picChg>
        <pc:picChg chg="mod">
          <ac:chgData name="Opolski, Johanna (VITA)" userId="d193368f-0db6-4ee9-844e-4a3185a057bb" providerId="ADAL" clId="{33CD38CB-19D0-4EB7-8BA0-3CEA043AC450}" dt="2026-01-26T13:57:11.618" v="182" actId="962"/>
          <ac:picMkLst>
            <pc:docMk/>
            <pc:sldMk cId="440961291" sldId="4161"/>
            <ac:picMk id="6" creationId="{B47625C5-29E9-5A23-4AD1-1D67949B979E}"/>
          </ac:picMkLst>
        </pc:picChg>
      </pc:sldChg>
      <pc:sldChg chg="delSp modSp mod">
        <pc:chgData name="Opolski, Johanna (VITA)" userId="d193368f-0db6-4ee9-844e-4a3185a057bb" providerId="ADAL" clId="{33CD38CB-19D0-4EB7-8BA0-3CEA043AC450}" dt="2026-01-26T14:05:25.019" v="238" actId="27636"/>
        <pc:sldMkLst>
          <pc:docMk/>
          <pc:sldMk cId="1316882713" sldId="4162"/>
        </pc:sldMkLst>
        <pc:spChg chg="del">
          <ac:chgData name="Opolski, Johanna (VITA)" userId="d193368f-0db6-4ee9-844e-4a3185a057bb" providerId="ADAL" clId="{33CD38CB-19D0-4EB7-8BA0-3CEA043AC450}" dt="2026-01-26T14:05:19.474" v="236" actId="21"/>
          <ac:spMkLst>
            <pc:docMk/>
            <pc:sldMk cId="1316882713" sldId="4162"/>
            <ac:spMk id="8" creationId="{80B8F47D-265C-FE4C-5E7E-9CC627CDF1B4}"/>
          </ac:spMkLst>
        </pc:spChg>
        <pc:spChg chg="mod">
          <ac:chgData name="Opolski, Johanna (VITA)" userId="d193368f-0db6-4ee9-844e-4a3185a057bb" providerId="ADAL" clId="{33CD38CB-19D0-4EB7-8BA0-3CEA043AC450}" dt="2026-01-26T14:05:25.019" v="238" actId="27636"/>
          <ac:spMkLst>
            <pc:docMk/>
            <pc:sldMk cId="1316882713" sldId="4162"/>
            <ac:spMk id="9" creationId="{7399B764-445D-B882-5C59-0BB35D0677B3}"/>
          </ac:spMkLst>
        </pc:spChg>
      </pc:sldChg>
      <pc:sldChg chg="modSp mod">
        <pc:chgData name="Opolski, Johanna (VITA)" userId="d193368f-0db6-4ee9-844e-4a3185a057bb" providerId="ADAL" clId="{33CD38CB-19D0-4EB7-8BA0-3CEA043AC450}" dt="2026-01-26T14:18:26.130" v="324" actId="13244"/>
        <pc:sldMkLst>
          <pc:docMk/>
          <pc:sldMk cId="4211222005" sldId="4163"/>
        </pc:sldMkLst>
        <pc:spChg chg="mod ord">
          <ac:chgData name="Opolski, Johanna (VITA)" userId="d193368f-0db6-4ee9-844e-4a3185a057bb" providerId="ADAL" clId="{33CD38CB-19D0-4EB7-8BA0-3CEA043AC450}" dt="2026-01-26T14:18:26.130" v="324" actId="13244"/>
          <ac:spMkLst>
            <pc:docMk/>
            <pc:sldMk cId="4211222005" sldId="4163"/>
            <ac:spMk id="2" creationId="{C9C4BF3F-551D-6284-C54F-5F2C2B780326}"/>
          </ac:spMkLst>
        </pc:spChg>
        <pc:spChg chg="mod">
          <ac:chgData name="Opolski, Johanna (VITA)" userId="d193368f-0db6-4ee9-844e-4a3185a057bb" providerId="ADAL" clId="{33CD38CB-19D0-4EB7-8BA0-3CEA043AC450}" dt="2026-01-22T17:28:39.492" v="31" actId="962"/>
          <ac:spMkLst>
            <pc:docMk/>
            <pc:sldMk cId="4211222005" sldId="4163"/>
            <ac:spMk id="27" creationId="{B4E6071B-5BB7-DD6E-B9D3-4A9332EA6980}"/>
          </ac:spMkLst>
        </pc:spChg>
        <pc:spChg chg="mod">
          <ac:chgData name="Opolski, Johanna (VITA)" userId="d193368f-0db6-4ee9-844e-4a3185a057bb" providerId="ADAL" clId="{33CD38CB-19D0-4EB7-8BA0-3CEA043AC450}" dt="2026-01-26T14:18:22.931" v="323" actId="962"/>
          <ac:spMkLst>
            <pc:docMk/>
            <pc:sldMk cId="4211222005" sldId="4163"/>
            <ac:spMk id="29" creationId="{0F545453-724D-EC62-FECF-BB726EC34D18}"/>
          </ac:spMkLst>
        </pc:spChg>
        <pc:picChg chg="mod">
          <ac:chgData name="Opolski, Johanna (VITA)" userId="d193368f-0db6-4ee9-844e-4a3185a057bb" providerId="ADAL" clId="{33CD38CB-19D0-4EB7-8BA0-3CEA043AC450}" dt="2026-01-22T17:35:46.270" v="105" actId="962"/>
          <ac:picMkLst>
            <pc:docMk/>
            <pc:sldMk cId="4211222005" sldId="4163"/>
            <ac:picMk id="28" creationId="{37D4BAFB-60BE-096A-BFBB-8F244CE8616A}"/>
          </ac:picMkLst>
        </pc:picChg>
        <pc:cxnChg chg="mod">
          <ac:chgData name="Opolski, Johanna (VITA)" userId="d193368f-0db6-4ee9-844e-4a3185a057bb" providerId="ADAL" clId="{33CD38CB-19D0-4EB7-8BA0-3CEA043AC450}" dt="2026-01-22T17:28:39.482" v="30" actId="962"/>
          <ac:cxnSpMkLst>
            <pc:docMk/>
            <pc:sldMk cId="4211222005" sldId="4163"/>
            <ac:cxnSpMk id="26" creationId="{50784CBF-F71B-11BB-07A7-A24D095704B7}"/>
          </ac:cxnSpMkLst>
        </pc:cxnChg>
      </pc:sldChg>
      <pc:sldChg chg="modSp mod">
        <pc:chgData name="Opolski, Johanna (VITA)" userId="d193368f-0db6-4ee9-844e-4a3185a057bb" providerId="ADAL" clId="{33CD38CB-19D0-4EB7-8BA0-3CEA043AC450}" dt="2026-01-26T14:09:05.604" v="276" actId="13244"/>
        <pc:sldMkLst>
          <pc:docMk/>
          <pc:sldMk cId="1810814335" sldId="4164"/>
        </pc:sldMkLst>
        <pc:spChg chg="mod">
          <ac:chgData name="Opolski, Johanna (VITA)" userId="d193368f-0db6-4ee9-844e-4a3185a057bb" providerId="ADAL" clId="{33CD38CB-19D0-4EB7-8BA0-3CEA043AC450}" dt="2026-01-26T14:03:16.494" v="210" actId="33553"/>
          <ac:spMkLst>
            <pc:docMk/>
            <pc:sldMk cId="1810814335" sldId="4164"/>
            <ac:spMk id="4" creationId="{0D78E8B0-AD6D-67D4-6A2C-816A40FF356E}"/>
          </ac:spMkLst>
        </pc:spChg>
        <pc:spChg chg="ord">
          <ac:chgData name="Opolski, Johanna (VITA)" userId="d193368f-0db6-4ee9-844e-4a3185a057bb" providerId="ADAL" clId="{33CD38CB-19D0-4EB7-8BA0-3CEA043AC450}" dt="2026-01-26T14:09:05.604" v="276" actId="13244"/>
          <ac:spMkLst>
            <pc:docMk/>
            <pc:sldMk cId="1810814335" sldId="4164"/>
            <ac:spMk id="7" creationId="{C1495852-1126-48F2-3300-DFC2F75EED06}"/>
          </ac:spMkLst>
        </pc:spChg>
      </pc:sldChg>
      <pc:sldChg chg="modSp mod">
        <pc:chgData name="Opolski, Johanna (VITA)" userId="d193368f-0db6-4ee9-844e-4a3185a057bb" providerId="ADAL" clId="{33CD38CB-19D0-4EB7-8BA0-3CEA043AC450}" dt="2026-01-26T14:09:17.270" v="277" actId="962"/>
        <pc:sldMkLst>
          <pc:docMk/>
          <pc:sldMk cId="1421604121" sldId="4165"/>
        </pc:sldMkLst>
        <pc:spChg chg="mod">
          <ac:chgData name="Opolski, Johanna (VITA)" userId="d193368f-0db6-4ee9-844e-4a3185a057bb" providerId="ADAL" clId="{33CD38CB-19D0-4EB7-8BA0-3CEA043AC450}" dt="2026-01-26T14:03:18.989" v="211" actId="33553"/>
          <ac:spMkLst>
            <pc:docMk/>
            <pc:sldMk cId="1421604121" sldId="4165"/>
            <ac:spMk id="25" creationId="{E431C65D-8BBA-0959-DA30-01E754958044}"/>
          </ac:spMkLst>
        </pc:spChg>
        <pc:spChg chg="mod">
          <ac:chgData name="Opolski, Johanna (VITA)" userId="d193368f-0db6-4ee9-844e-4a3185a057bb" providerId="ADAL" clId="{33CD38CB-19D0-4EB7-8BA0-3CEA043AC450}" dt="2026-01-22T17:28:39.315" v="17" actId="962"/>
          <ac:spMkLst>
            <pc:docMk/>
            <pc:sldMk cId="1421604121" sldId="4165"/>
            <ac:spMk id="27" creationId="{B4E6071B-5BB7-DD6E-B9D3-4A9332EA6980}"/>
          </ac:spMkLst>
        </pc:spChg>
        <pc:spChg chg="mod">
          <ac:chgData name="Opolski, Johanna (VITA)" userId="d193368f-0db6-4ee9-844e-4a3185a057bb" providerId="ADAL" clId="{33CD38CB-19D0-4EB7-8BA0-3CEA043AC450}" dt="2026-01-26T14:09:17.270" v="277" actId="962"/>
          <ac:spMkLst>
            <pc:docMk/>
            <pc:sldMk cId="1421604121" sldId="4165"/>
            <ac:spMk id="29" creationId="{0F545453-724D-EC62-FECF-BB726EC34D18}"/>
          </ac:spMkLst>
        </pc:spChg>
        <pc:picChg chg="mod">
          <ac:chgData name="Opolski, Johanna (VITA)" userId="d193368f-0db6-4ee9-844e-4a3185a057bb" providerId="ADAL" clId="{33CD38CB-19D0-4EB7-8BA0-3CEA043AC450}" dt="2026-01-22T17:31:38.843" v="79" actId="962"/>
          <ac:picMkLst>
            <pc:docMk/>
            <pc:sldMk cId="1421604121" sldId="4165"/>
            <ac:picMk id="28" creationId="{37D4BAFB-60BE-096A-BFBB-8F244CE8616A}"/>
          </ac:picMkLst>
        </pc:picChg>
        <pc:cxnChg chg="mod">
          <ac:chgData name="Opolski, Johanna (VITA)" userId="d193368f-0db6-4ee9-844e-4a3185a057bb" providerId="ADAL" clId="{33CD38CB-19D0-4EB7-8BA0-3CEA043AC450}" dt="2026-01-22T17:28:39.304" v="16" actId="962"/>
          <ac:cxnSpMkLst>
            <pc:docMk/>
            <pc:sldMk cId="1421604121" sldId="4165"/>
            <ac:cxnSpMk id="26" creationId="{50784CBF-F71B-11BB-07A7-A24D095704B7}"/>
          </ac:cxnSpMkLst>
        </pc:cxnChg>
      </pc:sldChg>
      <pc:sldChg chg="delSp modSp mod">
        <pc:chgData name="Opolski, Johanna (VITA)" userId="d193368f-0db6-4ee9-844e-4a3185a057bb" providerId="ADAL" clId="{33CD38CB-19D0-4EB7-8BA0-3CEA043AC450}" dt="2026-01-26T14:03:30.374" v="215" actId="33553"/>
        <pc:sldMkLst>
          <pc:docMk/>
          <pc:sldMk cId="2787056356" sldId="2147483386"/>
        </pc:sldMkLst>
        <pc:spChg chg="mod">
          <ac:chgData name="Opolski, Johanna (VITA)" userId="d193368f-0db6-4ee9-844e-4a3185a057bb" providerId="ADAL" clId="{33CD38CB-19D0-4EB7-8BA0-3CEA043AC450}" dt="2026-01-22T17:28:39.380" v="22" actId="962"/>
          <ac:spMkLst>
            <pc:docMk/>
            <pc:sldMk cId="2787056356" sldId="2147483386"/>
            <ac:spMk id="27" creationId="{0D693692-2BDB-3A23-E2E3-30AF5F021722}"/>
          </ac:spMkLst>
        </pc:spChg>
        <pc:spChg chg="mod">
          <ac:chgData name="Opolski, Johanna (VITA)" userId="d193368f-0db6-4ee9-844e-4a3185a057bb" providerId="ADAL" clId="{33CD38CB-19D0-4EB7-8BA0-3CEA043AC450}" dt="2026-01-26T14:03:30.374" v="215" actId="33553"/>
          <ac:spMkLst>
            <pc:docMk/>
            <pc:sldMk cId="2787056356" sldId="2147483386"/>
            <ac:spMk id="27655" creationId="{ADB084B8-B679-5FA5-1768-0340C5A217AB}"/>
          </ac:spMkLst>
        </pc:spChg>
        <pc:picChg chg="mod">
          <ac:chgData name="Opolski, Johanna (VITA)" userId="d193368f-0db6-4ee9-844e-4a3185a057bb" providerId="ADAL" clId="{33CD38CB-19D0-4EB7-8BA0-3CEA043AC450}" dt="2026-01-22T17:33:38.428" v="87" actId="962"/>
          <ac:picMkLst>
            <pc:docMk/>
            <pc:sldMk cId="2787056356" sldId="2147483386"/>
            <ac:picMk id="1026" creationId="{A52CCCF6-4E8F-F7D1-3738-667AE9E93926}"/>
          </ac:picMkLst>
        </pc:picChg>
        <pc:cxnChg chg="mod">
          <ac:chgData name="Opolski, Johanna (VITA)" userId="d193368f-0db6-4ee9-844e-4a3185a057bb" providerId="ADAL" clId="{33CD38CB-19D0-4EB7-8BA0-3CEA043AC450}" dt="2026-01-22T17:28:39.371" v="21" actId="962"/>
          <ac:cxnSpMkLst>
            <pc:docMk/>
            <pc:sldMk cId="2787056356" sldId="2147483386"/>
            <ac:cxnSpMk id="26" creationId="{C79FDF88-6DBB-6F4F-80E9-42C6C1C4D46A}"/>
          </ac:cxnSpMkLst>
        </pc:cxnChg>
      </pc:sldChg>
      <pc:sldChg chg="modSp mod">
        <pc:chgData name="Opolski, Johanna (VITA)" userId="d193368f-0db6-4ee9-844e-4a3185a057bb" providerId="ADAL" clId="{33CD38CB-19D0-4EB7-8BA0-3CEA043AC450}" dt="2026-01-26T14:09:29.183" v="280" actId="13244"/>
        <pc:sldMkLst>
          <pc:docMk/>
          <pc:sldMk cId="4075550998" sldId="2147483392"/>
        </pc:sldMkLst>
        <pc:spChg chg="ord">
          <ac:chgData name="Opolski, Johanna (VITA)" userId="d193368f-0db6-4ee9-844e-4a3185a057bb" providerId="ADAL" clId="{33CD38CB-19D0-4EB7-8BA0-3CEA043AC450}" dt="2026-01-26T14:09:29.183" v="280" actId="13244"/>
          <ac:spMkLst>
            <pc:docMk/>
            <pc:sldMk cId="4075550998" sldId="2147483392"/>
            <ac:spMk id="4" creationId="{F74C7C34-A8AA-4680-BDF8-72A8222C590A}"/>
          </ac:spMkLst>
        </pc:spChg>
        <pc:spChg chg="mod">
          <ac:chgData name="Opolski, Johanna (VITA)" userId="d193368f-0db6-4ee9-844e-4a3185a057bb" providerId="ADAL" clId="{33CD38CB-19D0-4EB7-8BA0-3CEA043AC450}" dt="2026-01-22T17:28:39.347" v="20" actId="962"/>
          <ac:spMkLst>
            <pc:docMk/>
            <pc:sldMk cId="4075550998" sldId="2147483392"/>
            <ac:spMk id="5" creationId="{751C355F-A411-5672-EF19-A4C2F39667E6}"/>
          </ac:spMkLst>
        </pc:spChg>
        <pc:spChg chg="mod">
          <ac:chgData name="Opolski, Johanna (VITA)" userId="d193368f-0db6-4ee9-844e-4a3185a057bb" providerId="ADAL" clId="{33CD38CB-19D0-4EB7-8BA0-3CEA043AC450}" dt="2026-01-26T14:03:22.191" v="212" actId="33553"/>
          <ac:spMkLst>
            <pc:docMk/>
            <pc:sldMk cId="4075550998" sldId="2147483392"/>
            <ac:spMk id="25" creationId="{E431C65D-8BBA-0959-DA30-01E754958044}"/>
          </ac:spMkLst>
        </pc:spChg>
        <pc:spChg chg="mod">
          <ac:chgData name="Opolski, Johanna (VITA)" userId="d193368f-0db6-4ee9-844e-4a3185a057bb" providerId="ADAL" clId="{33CD38CB-19D0-4EB7-8BA0-3CEA043AC450}" dt="2026-01-22T17:28:39.331" v="19" actId="962"/>
          <ac:spMkLst>
            <pc:docMk/>
            <pc:sldMk cId="4075550998" sldId="2147483392"/>
            <ac:spMk id="27" creationId="{B4E6071B-5BB7-DD6E-B9D3-4A9332EA6980}"/>
          </ac:spMkLst>
        </pc:spChg>
        <pc:spChg chg="mod">
          <ac:chgData name="Opolski, Johanna (VITA)" userId="d193368f-0db6-4ee9-844e-4a3185a057bb" providerId="ADAL" clId="{33CD38CB-19D0-4EB7-8BA0-3CEA043AC450}" dt="2026-01-26T14:09:24.673" v="278" actId="962"/>
          <ac:spMkLst>
            <pc:docMk/>
            <pc:sldMk cId="4075550998" sldId="2147483392"/>
            <ac:spMk id="29" creationId="{0F545453-724D-EC62-FECF-BB726EC34D18}"/>
          </ac:spMkLst>
        </pc:spChg>
        <pc:picChg chg="mod">
          <ac:chgData name="Opolski, Johanna (VITA)" userId="d193368f-0db6-4ee9-844e-4a3185a057bb" providerId="ADAL" clId="{33CD38CB-19D0-4EB7-8BA0-3CEA043AC450}" dt="2026-01-22T17:32:29.210" v="82" actId="962"/>
          <ac:picMkLst>
            <pc:docMk/>
            <pc:sldMk cId="4075550998" sldId="2147483392"/>
            <ac:picMk id="3" creationId="{983CACE5-44AE-F037-F1CE-F2C3ADDBC8A8}"/>
          </ac:picMkLst>
        </pc:picChg>
        <pc:picChg chg="mod">
          <ac:chgData name="Opolski, Johanna (VITA)" userId="d193368f-0db6-4ee9-844e-4a3185a057bb" providerId="ADAL" clId="{33CD38CB-19D0-4EB7-8BA0-3CEA043AC450}" dt="2026-01-22T17:31:44.978" v="80" actId="962"/>
          <ac:picMkLst>
            <pc:docMk/>
            <pc:sldMk cId="4075550998" sldId="2147483392"/>
            <ac:picMk id="28" creationId="{37D4BAFB-60BE-096A-BFBB-8F244CE8616A}"/>
          </ac:picMkLst>
        </pc:picChg>
        <pc:cxnChg chg="mod">
          <ac:chgData name="Opolski, Johanna (VITA)" userId="d193368f-0db6-4ee9-844e-4a3185a057bb" providerId="ADAL" clId="{33CD38CB-19D0-4EB7-8BA0-3CEA043AC450}" dt="2026-01-22T17:28:39.331" v="18" actId="962"/>
          <ac:cxnSpMkLst>
            <pc:docMk/>
            <pc:sldMk cId="4075550998" sldId="2147483392"/>
            <ac:cxnSpMk id="26" creationId="{50784CBF-F71B-11BB-07A7-A24D095704B7}"/>
          </ac:cxnSpMkLst>
        </pc:cxnChg>
      </pc:sldChg>
      <pc:sldChg chg="modSp mod">
        <pc:chgData name="Opolski, Johanna (VITA)" userId="d193368f-0db6-4ee9-844e-4a3185a057bb" providerId="ADAL" clId="{33CD38CB-19D0-4EB7-8BA0-3CEA043AC450}" dt="2026-01-26T14:09:45.454" v="281" actId="13244"/>
        <pc:sldMkLst>
          <pc:docMk/>
          <pc:sldMk cId="2412049224" sldId="2147483393"/>
        </pc:sldMkLst>
        <pc:spChg chg="mod ord">
          <ac:chgData name="Opolski, Johanna (VITA)" userId="d193368f-0db6-4ee9-844e-4a3185a057bb" providerId="ADAL" clId="{33CD38CB-19D0-4EB7-8BA0-3CEA043AC450}" dt="2026-01-26T14:09:45.454" v="281" actId="13244"/>
          <ac:spMkLst>
            <pc:docMk/>
            <pc:sldMk cId="2412049224" sldId="2147483393"/>
            <ac:spMk id="2" creationId="{D4C08F1D-507C-9FCB-0498-F583F5FAB662}"/>
          </ac:spMkLst>
        </pc:spChg>
        <pc:picChg chg="mod">
          <ac:chgData name="Opolski, Johanna (VITA)" userId="d193368f-0db6-4ee9-844e-4a3185a057bb" providerId="ADAL" clId="{33CD38CB-19D0-4EB7-8BA0-3CEA043AC450}" dt="2026-01-22T17:33:07.919" v="84" actId="962"/>
          <ac:picMkLst>
            <pc:docMk/>
            <pc:sldMk cId="2412049224" sldId="2147483393"/>
            <ac:picMk id="4" creationId="{3701D4CA-EB9D-641D-7FA8-C6B947498B6F}"/>
          </ac:picMkLst>
        </pc:picChg>
      </pc:sldChg>
      <pc:sldChg chg="modSp mod">
        <pc:chgData name="Opolski, Johanna (VITA)" userId="d193368f-0db6-4ee9-844e-4a3185a057bb" providerId="ADAL" clId="{33CD38CB-19D0-4EB7-8BA0-3CEA043AC450}" dt="2026-01-26T14:03:24.617" v="213" actId="33553"/>
        <pc:sldMkLst>
          <pc:docMk/>
          <pc:sldMk cId="2811642669" sldId="2147483394"/>
        </pc:sldMkLst>
        <pc:spChg chg="mod">
          <ac:chgData name="Opolski, Johanna (VITA)" userId="d193368f-0db6-4ee9-844e-4a3185a057bb" providerId="ADAL" clId="{33CD38CB-19D0-4EB7-8BA0-3CEA043AC450}" dt="2026-01-26T14:03:24.617" v="213" actId="33553"/>
          <ac:spMkLst>
            <pc:docMk/>
            <pc:sldMk cId="2811642669" sldId="2147483394"/>
            <ac:spMk id="2" creationId="{D4C08F1D-507C-9FCB-0498-F583F5FAB662}"/>
          </ac:spMkLst>
        </pc:spChg>
      </pc:sldChg>
    </pc:docChg>
  </pc:docChgLst>
  <pc:docChgLst>
    <pc:chgData name="Opolski, Johanna (VITA)" userId="S::johanna.opolski@vita.virginia.gov::d193368f-0db6-4ee9-844e-4a3185a057bb" providerId="AD" clId="Web-{7191D4DD-B8E8-4DB1-A299-D06FAF1976EA}"/>
    <pc:docChg chg="modSld">
      <pc:chgData name="Opolski, Johanna (VITA)" userId="S::johanna.opolski@vita.virginia.gov::d193368f-0db6-4ee9-844e-4a3185a057bb" providerId="AD" clId="Web-{7191D4DD-B8E8-4DB1-A299-D06FAF1976EA}" dt="2024-12-26T16:41:38.180" v="33" actId="1076"/>
      <pc:docMkLst>
        <pc:docMk/>
      </pc:docMkLst>
      <pc:sldChg chg="modSp">
        <pc:chgData name="Opolski, Johanna (VITA)" userId="S::johanna.opolski@vita.virginia.gov::d193368f-0db6-4ee9-844e-4a3185a057bb" providerId="AD" clId="Web-{7191D4DD-B8E8-4DB1-A299-D06FAF1976EA}" dt="2024-12-26T16:41:38.180" v="33" actId="1076"/>
        <pc:sldMkLst>
          <pc:docMk/>
          <pc:sldMk cId="1509197499" sldId="4160"/>
        </pc:sldMkLst>
      </pc:sldChg>
    </pc:docChg>
  </pc:docChgLst>
  <pc:docChgLst>
    <pc:chgData name="Kropka, Joshua (VITA)" userId="df996276-23cc-4e1c-93d8-ed5b39eec526" providerId="ADAL" clId="{278A41A2-6342-45B3-9380-14DD051BB65E}"/>
    <pc:docChg chg="undo custSel modSld">
      <pc:chgData name="Kropka, Joshua (VITA)" userId="df996276-23cc-4e1c-93d8-ed5b39eec526" providerId="ADAL" clId="{278A41A2-6342-45B3-9380-14DD051BB65E}" dt="2025-02-05T15:33:07.090" v="25" actId="1076"/>
      <pc:docMkLst>
        <pc:docMk/>
      </pc:docMkLst>
      <pc:sldChg chg="modSp mod">
        <pc:chgData name="Kropka, Joshua (VITA)" userId="df996276-23cc-4e1c-93d8-ed5b39eec526" providerId="ADAL" clId="{278A41A2-6342-45B3-9380-14DD051BB65E}" dt="2025-02-04T16:11:10.716" v="0" actId="20577"/>
        <pc:sldMkLst>
          <pc:docMk/>
          <pc:sldMk cId="4100398212" sldId="422"/>
        </pc:sldMkLst>
      </pc:sldChg>
      <pc:sldChg chg="modSp mod">
        <pc:chgData name="Kropka, Joshua (VITA)" userId="df996276-23cc-4e1c-93d8-ed5b39eec526" providerId="ADAL" clId="{278A41A2-6342-45B3-9380-14DD051BB65E}" dt="2025-02-05T14:41:23.053" v="13" actId="20577"/>
        <pc:sldMkLst>
          <pc:docMk/>
          <pc:sldMk cId="219098567" sldId="514"/>
        </pc:sldMkLst>
      </pc:sldChg>
      <pc:sldChg chg="modSp mod">
        <pc:chgData name="Kropka, Joshua (VITA)" userId="df996276-23cc-4e1c-93d8-ed5b39eec526" providerId="ADAL" clId="{278A41A2-6342-45B3-9380-14DD051BB65E}" dt="2025-02-05T15:33:07.090" v="25" actId="1076"/>
        <pc:sldMkLst>
          <pc:docMk/>
          <pc:sldMk cId="4075550998" sldId="2147483392"/>
        </pc:sldMkLst>
      </pc:sldChg>
    </pc:docChg>
  </pc:docChgLst>
  <pc:docChgLst>
    <pc:chgData name="Opolski, Johanna (VITA)" userId="S::johanna.opolski@vita.virginia.gov::d193368f-0db6-4ee9-844e-4a3185a057bb" providerId="AD" clId="Web-{490FA98C-031D-4B5C-A34D-A3738C43047C}"/>
    <pc:docChg chg="modSld">
      <pc:chgData name="Opolski, Johanna (VITA)" userId="S::johanna.opolski@vita.virginia.gov::d193368f-0db6-4ee9-844e-4a3185a057bb" providerId="AD" clId="Web-{490FA98C-031D-4B5C-A34D-A3738C43047C}" dt="2024-07-24T14:58:32.555" v="25" actId="20577"/>
      <pc:docMkLst>
        <pc:docMk/>
      </pc:docMkLst>
      <pc:sldChg chg="modSp">
        <pc:chgData name="Opolski, Johanna (VITA)" userId="S::johanna.opolski@vita.virginia.gov::d193368f-0db6-4ee9-844e-4a3185a057bb" providerId="AD" clId="Web-{490FA98C-031D-4B5C-A34D-A3738C43047C}" dt="2024-07-24T14:58:01.336" v="15" actId="20577"/>
        <pc:sldMkLst>
          <pc:docMk/>
          <pc:sldMk cId="505377817" sldId="419"/>
        </pc:sldMkLst>
      </pc:sldChg>
      <pc:sldChg chg="modSp">
        <pc:chgData name="Opolski, Johanna (VITA)" userId="S::johanna.opolski@vita.virginia.gov::d193368f-0db6-4ee9-844e-4a3185a057bb" providerId="AD" clId="Web-{490FA98C-031D-4B5C-A34D-A3738C43047C}" dt="2024-07-24T14:58:32.555" v="25" actId="20577"/>
        <pc:sldMkLst>
          <pc:docMk/>
          <pc:sldMk cId="2159154844" sldId="42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9C277B-9B65-4459-9118-647538C5E123}" type="doc">
      <dgm:prSet loTypeId="urn:microsoft.com/office/officeart/2009/layout/ReverseList" loCatId="relationship" qsTypeId="urn:microsoft.com/office/officeart/2005/8/quickstyle/simple1" qsCatId="simple" csTypeId="urn:microsoft.com/office/officeart/2005/8/colors/accent6_1" csCatId="accent6" phldr="1"/>
      <dgm:spPr/>
      <dgm:t>
        <a:bodyPr/>
        <a:lstStyle/>
        <a:p>
          <a:endParaRPr lang="en-US"/>
        </a:p>
      </dgm:t>
    </dgm:pt>
    <dgm:pt modelId="{FF11C139-F098-45C2-9553-C361EB0938C6}">
      <dgm:prSet phldrT="[Text]" custT="1">
        <dgm:style>
          <a:lnRef idx="2">
            <a:schemeClr val="accent1">
              <a:shade val="15000"/>
            </a:schemeClr>
          </a:lnRef>
          <a:fillRef idx="1">
            <a:schemeClr val="accent1"/>
          </a:fillRef>
          <a:effectRef idx="0">
            <a:schemeClr val="accent1"/>
          </a:effectRef>
          <a:fontRef idx="minor">
            <a:schemeClr val="lt1"/>
          </a:fontRef>
        </dgm:style>
      </dgm:prSet>
      <dgm:spPr>
        <a:solidFill>
          <a:schemeClr val="tx2">
            <a:lumMod val="20000"/>
            <a:lumOff val="80000"/>
          </a:schemeClr>
        </a:solidFill>
        <a:scene3d>
          <a:camera prst="orthographicFront">
            <a:rot lat="0" lon="0" rev="0"/>
          </a:camera>
          <a:lightRig rig="contrasting" dir="t">
            <a:rot lat="0" lon="0" rev="7800000"/>
          </a:lightRig>
        </a:scene3d>
        <a:sp3d>
          <a:bevelT w="139700" h="139700"/>
        </a:sp3d>
      </dgm:spPr>
      <dgm:t>
        <a:bodyPr anchor="ctr"/>
        <a:lstStyle/>
        <a:p>
          <a:pPr marL="0" algn="ctr" defTabSz="914400">
            <a:buFont typeface="Arial" panose="020B0604020202020204" pitchFamily="34" charset="0"/>
            <a:buChar char="•"/>
          </a:pPr>
          <a:r>
            <a:rPr lang="en-US" sz="2000" kern="1200" dirty="0">
              <a:latin typeface="Bahnschrift Condensed" panose="020B0502040204020203" pitchFamily="34" charset="0"/>
            </a:rPr>
            <a:t>In addition to improving the product onboarding process, we’ve designed a Product Lifecycle Management (PLM) system to enhance prioritization, streamline tracking, and improve overall product governance.</a:t>
          </a:r>
          <a:endParaRPr lang="en-US" sz="2000" b="1" kern="1200" dirty="0">
            <a:effectLst>
              <a:outerShdw blurRad="38100" dist="38100" dir="2700000" algn="tl">
                <a:srgbClr val="000000">
                  <a:alpha val="43137"/>
                </a:srgbClr>
              </a:outerShdw>
            </a:effectLst>
            <a:latin typeface="Bahnschrift Condensed" panose="020B0502040204020203" pitchFamily="34" charset="0"/>
            <a:ea typeface="+mn-ea"/>
            <a:cs typeface="+mn-cs"/>
          </a:endParaRPr>
        </a:p>
      </dgm:t>
      <dgm:extLst>
        <a:ext uri="{E40237B7-FDA0-4F09-8148-C483321AD2D9}">
          <dgm14:cNvPr xmlns:dgm14="http://schemas.microsoft.com/office/drawing/2010/diagram" id="0" name="" descr="In addition to improving the product onboarding process, we’ve designed a Product Lifecycle Management (PLM) system to enhance prioritization, streamline tracking, and improve overall product governance."/>
        </a:ext>
      </dgm:extLst>
    </dgm:pt>
    <dgm:pt modelId="{863E8426-ED2A-470F-BE4D-BFF2B5C2A376}" type="parTrans" cxnId="{70F3AC58-5933-4CDB-92DB-545B5B3D05E3}">
      <dgm:prSet/>
      <dgm:spPr/>
      <dgm:t>
        <a:bodyPr/>
        <a:lstStyle/>
        <a:p>
          <a:endParaRPr lang="en-US">
            <a:solidFill>
              <a:schemeClr val="bg1"/>
            </a:solidFill>
          </a:endParaRPr>
        </a:p>
      </dgm:t>
    </dgm:pt>
    <dgm:pt modelId="{320056EE-EA19-4235-9046-44991AC79972}" type="sibTrans" cxnId="{70F3AC58-5933-4CDB-92DB-545B5B3D05E3}">
      <dgm:prSet/>
      <dgm:spPr/>
      <dgm:t>
        <a:bodyPr/>
        <a:lstStyle/>
        <a:p>
          <a:endParaRPr lang="en-US">
            <a:solidFill>
              <a:schemeClr val="bg1"/>
            </a:solidFill>
          </a:endParaRPr>
        </a:p>
      </dgm:t>
    </dgm:pt>
    <dgm:pt modelId="{1CF3DC4B-A8F5-44CB-A30B-FA57D3E14058}">
      <dgm:prSet phldrT="[Text]" custT="1">
        <dgm:style>
          <a:lnRef idx="2">
            <a:schemeClr val="accent1">
              <a:shade val="15000"/>
            </a:schemeClr>
          </a:lnRef>
          <a:fillRef idx="1">
            <a:schemeClr val="accent1"/>
          </a:fillRef>
          <a:effectRef idx="0">
            <a:schemeClr val="accent1"/>
          </a:effectRef>
          <a:fontRef idx="minor">
            <a:schemeClr val="lt1"/>
          </a:fontRef>
        </dgm:style>
      </dgm:prSet>
      <dgm:spPr>
        <a:solidFill>
          <a:schemeClr val="accent2">
            <a:lumMod val="20000"/>
            <a:lumOff val="80000"/>
          </a:schemeClr>
        </a:solidFill>
        <a:scene3d>
          <a:camera prst="orthographicFront">
            <a:rot lat="0" lon="0" rev="0"/>
          </a:camera>
          <a:lightRig rig="contrasting" dir="t">
            <a:rot lat="0" lon="0" rev="7800000"/>
          </a:lightRig>
        </a:scene3d>
        <a:sp3d>
          <a:bevelT w="139700" h="139700"/>
        </a:sp3d>
      </dgm:spPr>
      <dgm:t>
        <a:bodyPr anchor="ctr"/>
        <a:lstStyle/>
        <a:p>
          <a:pPr marL="0" algn="ctr" defTabSz="914400">
            <a:buFont typeface="Arial" panose="020B0604020202020204" pitchFamily="34" charset="0"/>
            <a:buChar char="•"/>
          </a:pPr>
          <a:r>
            <a:rPr lang="en-US" sz="2000" kern="1200" dirty="0">
              <a:latin typeface="Bahnschrift Condensed" panose="020B0502040204020203" pitchFamily="34" charset="0"/>
            </a:rPr>
            <a:t>Streamlined customer engagement process to incorporate regular check-ins, product support, and feedback surveys. Plans for CNAPP will begin rollout in Q2 2025.</a:t>
          </a:r>
          <a:endParaRPr lang="en-US" sz="2000" kern="1200" dirty="0">
            <a:latin typeface="Bahnschrift Condensed" panose="020B0502040204020203" pitchFamily="34" charset="0"/>
            <a:ea typeface="+mn-ea"/>
            <a:cs typeface="+mn-cs"/>
          </a:endParaRPr>
        </a:p>
      </dgm:t>
      <dgm:extLst>
        <a:ext uri="{E40237B7-FDA0-4F09-8148-C483321AD2D9}">
          <dgm14:cNvPr xmlns:dgm14="http://schemas.microsoft.com/office/drawing/2010/diagram" id="0" name="" descr="In addition to improving the product onboarding process, we’ve designed a Product Lifecycle Management (PLM) system to enhance prioritization, streamline tracking, and improve overall product governance.&#10;and Streamlined customer engagement process to incorporate regular check-ins, product support, and feedback surveys. Plans for CNAPP will begin rollout in Q2 2025."/>
        </a:ext>
      </dgm:extLst>
    </dgm:pt>
    <dgm:pt modelId="{4584588D-4346-406E-9CC5-28B6A4EE953D}" type="parTrans" cxnId="{7519B0D3-C725-4204-A0A7-7170C6198904}">
      <dgm:prSet/>
      <dgm:spPr/>
      <dgm:t>
        <a:bodyPr/>
        <a:lstStyle/>
        <a:p>
          <a:endParaRPr lang="en-US">
            <a:solidFill>
              <a:schemeClr val="bg1"/>
            </a:solidFill>
          </a:endParaRPr>
        </a:p>
      </dgm:t>
    </dgm:pt>
    <dgm:pt modelId="{C9967257-6059-483E-A5B3-04614533D811}" type="sibTrans" cxnId="{7519B0D3-C725-4204-A0A7-7170C6198904}">
      <dgm:prSet/>
      <dgm:spPr/>
      <dgm:t>
        <a:bodyPr/>
        <a:lstStyle/>
        <a:p>
          <a:endParaRPr lang="en-US">
            <a:solidFill>
              <a:schemeClr val="bg1"/>
            </a:solidFill>
          </a:endParaRPr>
        </a:p>
      </dgm:t>
    </dgm:pt>
    <dgm:pt modelId="{E4BBEEC0-1EEF-45C4-B6B8-6E00A61CF36B}" type="pres">
      <dgm:prSet presAssocID="{8F9C277B-9B65-4459-9118-647538C5E123}" presName="Name0" presStyleCnt="0">
        <dgm:presLayoutVars>
          <dgm:chMax val="2"/>
          <dgm:chPref val="2"/>
          <dgm:animLvl val="lvl"/>
        </dgm:presLayoutVars>
      </dgm:prSet>
      <dgm:spPr/>
    </dgm:pt>
    <dgm:pt modelId="{A7BE58E2-98E1-45F9-9199-25C237C3458E}" type="pres">
      <dgm:prSet presAssocID="{8F9C277B-9B65-4459-9118-647538C5E123}" presName="LeftText" presStyleLbl="revTx" presStyleIdx="0" presStyleCnt="0">
        <dgm:presLayoutVars>
          <dgm:bulletEnabled val="1"/>
        </dgm:presLayoutVars>
      </dgm:prSet>
      <dgm:spPr/>
    </dgm:pt>
    <dgm:pt modelId="{F3B18C3E-3983-43AE-873B-00868A2724AC}" type="pres">
      <dgm:prSet presAssocID="{8F9C277B-9B65-4459-9118-647538C5E123}" presName="LeftNode" presStyleLbl="bgImgPlace1" presStyleIdx="0" presStyleCnt="2" custScaleX="138642" custLinFactNeighborX="-19348" custLinFactNeighborY="-892">
        <dgm:presLayoutVars>
          <dgm:chMax val="2"/>
          <dgm:chPref val="2"/>
        </dgm:presLayoutVars>
      </dgm:prSet>
      <dgm:spPr>
        <a:xfrm rot="16200000">
          <a:off x="1209392" y="1645161"/>
          <a:ext cx="3483661" cy="2128886"/>
        </a:xfrm>
        <a:prstGeom prst="round2SameRect">
          <a:avLst>
            <a:gd name="adj1" fmla="val 16670"/>
            <a:gd name="adj2" fmla="val 0"/>
          </a:avLst>
        </a:prstGeom>
      </dgm:spPr>
    </dgm:pt>
    <dgm:pt modelId="{C15B4CF0-DFC6-4530-A3C4-AE80EFC9445E}" type="pres">
      <dgm:prSet presAssocID="{8F9C277B-9B65-4459-9118-647538C5E123}" presName="RightText" presStyleLbl="revTx" presStyleIdx="0" presStyleCnt="0">
        <dgm:presLayoutVars>
          <dgm:bulletEnabled val="1"/>
        </dgm:presLayoutVars>
      </dgm:prSet>
      <dgm:spPr/>
    </dgm:pt>
    <dgm:pt modelId="{ED4A897C-E897-4C78-BA67-12AF8E702EB6}" type="pres">
      <dgm:prSet presAssocID="{8F9C277B-9B65-4459-9118-647538C5E123}" presName="RightNode" presStyleLbl="bgImgPlace1" presStyleIdx="1" presStyleCnt="2" custScaleX="143067" custLinFactNeighborX="23757" custLinFactNeighborY="-892">
        <dgm:presLayoutVars>
          <dgm:chMax val="0"/>
          <dgm:chPref val="0"/>
        </dgm:presLayoutVars>
      </dgm:prSet>
      <dgm:spPr>
        <a:xfrm rot="5400000">
          <a:off x="3434946" y="1645161"/>
          <a:ext cx="3483661" cy="2128886"/>
        </a:xfrm>
        <a:prstGeom prst="round2SameRect">
          <a:avLst>
            <a:gd name="adj1" fmla="val 16670"/>
            <a:gd name="adj2" fmla="val 0"/>
          </a:avLst>
        </a:prstGeom>
      </dgm:spPr>
    </dgm:pt>
    <dgm:pt modelId="{BBA634AE-E770-40AB-82C1-B91893FF574B}" type="pres">
      <dgm:prSet presAssocID="{8F9C277B-9B65-4459-9118-647538C5E123}" presName="TopArrow" presStyleLbl="node1" presStyleIdx="0" presStyleCnt="2" custScaleX="75124" custScaleY="65588" custLinFactNeighborX="10" custLinFactNeighborY="-6627">
        <dgm:style>
          <a:lnRef idx="2">
            <a:schemeClr val="accent1">
              <a:shade val="15000"/>
            </a:schemeClr>
          </a:lnRef>
          <a:fillRef idx="1">
            <a:schemeClr val="accent1"/>
          </a:fillRef>
          <a:effectRef idx="0">
            <a:schemeClr val="accent1"/>
          </a:effectRef>
          <a:fontRef idx="minor">
            <a:schemeClr val="lt1"/>
          </a:fontRef>
        </dgm:style>
      </dgm:prSet>
      <dgm:spPr>
        <a:xfrm>
          <a:off x="3228041" y="468762"/>
          <a:ext cx="1671925" cy="1000983"/>
        </a:xfrm>
        <a:prstGeom prst="circularArrow">
          <a:avLst>
            <a:gd name="adj1" fmla="val 12500"/>
            <a:gd name="adj2" fmla="val 1142322"/>
            <a:gd name="adj3" fmla="val 20457678"/>
            <a:gd name="adj4" fmla="val 10800000"/>
            <a:gd name="adj5" fmla="val 12500"/>
          </a:avLst>
        </a:prstGeom>
        <a:solidFill>
          <a:schemeClr val="tx2">
            <a:lumMod val="20000"/>
            <a:lumOff val="80000"/>
          </a:schemeClr>
        </a:solidFill>
      </dgm:spPr>
    </dgm:pt>
    <dgm:pt modelId="{55129E52-CFCF-4CA5-9E7D-21B1E29270C8}" type="pres">
      <dgm:prSet presAssocID="{8F9C277B-9B65-4459-9118-647538C5E123}" presName="BottomArrow" presStyleLbl="node1" presStyleIdx="1" presStyleCnt="2" custScaleX="62754" custScaleY="60052" custLinFactNeighborY="6630"/>
      <dgm:spPr>
        <a:solidFill>
          <a:schemeClr val="accent2">
            <a:lumMod val="20000"/>
            <a:lumOff val="80000"/>
          </a:schemeClr>
        </a:solidFill>
      </dgm:spPr>
    </dgm:pt>
  </dgm:ptLst>
  <dgm:cxnLst>
    <dgm:cxn modelId="{70F3AC58-5933-4CDB-92DB-545B5B3D05E3}" srcId="{8F9C277B-9B65-4459-9118-647538C5E123}" destId="{FF11C139-F098-45C2-9553-C361EB0938C6}" srcOrd="0" destOrd="0" parTransId="{863E8426-ED2A-470F-BE4D-BFF2B5C2A376}" sibTransId="{320056EE-EA19-4235-9046-44991AC79972}"/>
    <dgm:cxn modelId="{EA8F2B96-217C-427A-ADF0-E3B13D85D103}" type="presOf" srcId="{1CF3DC4B-A8F5-44CB-A30B-FA57D3E14058}" destId="{ED4A897C-E897-4C78-BA67-12AF8E702EB6}" srcOrd="1" destOrd="0" presId="urn:microsoft.com/office/officeart/2009/layout/ReverseList"/>
    <dgm:cxn modelId="{C845A2A4-4AB9-4F36-B83B-8C5D38EA8D00}" type="presOf" srcId="{FF11C139-F098-45C2-9553-C361EB0938C6}" destId="{A7BE58E2-98E1-45F9-9199-25C237C3458E}" srcOrd="0" destOrd="0" presId="urn:microsoft.com/office/officeart/2009/layout/ReverseList"/>
    <dgm:cxn modelId="{625A22A9-74F6-4BC6-8468-1729458F9042}" type="presOf" srcId="{8F9C277B-9B65-4459-9118-647538C5E123}" destId="{E4BBEEC0-1EEF-45C4-B6B8-6E00A61CF36B}" srcOrd="0" destOrd="0" presId="urn:microsoft.com/office/officeart/2009/layout/ReverseList"/>
    <dgm:cxn modelId="{717D96C6-C8A2-4921-A12C-4003D4708349}" type="presOf" srcId="{FF11C139-F098-45C2-9553-C361EB0938C6}" destId="{F3B18C3E-3983-43AE-873B-00868A2724AC}" srcOrd="1" destOrd="0" presId="urn:microsoft.com/office/officeart/2009/layout/ReverseList"/>
    <dgm:cxn modelId="{7519B0D3-C725-4204-A0A7-7170C6198904}" srcId="{8F9C277B-9B65-4459-9118-647538C5E123}" destId="{1CF3DC4B-A8F5-44CB-A30B-FA57D3E14058}" srcOrd="1" destOrd="0" parTransId="{4584588D-4346-406E-9CC5-28B6A4EE953D}" sibTransId="{C9967257-6059-483E-A5B3-04614533D811}"/>
    <dgm:cxn modelId="{2924EAF2-E166-41EC-816C-2FC952DB1B4B}" type="presOf" srcId="{1CF3DC4B-A8F5-44CB-A30B-FA57D3E14058}" destId="{C15B4CF0-DFC6-4530-A3C4-AE80EFC9445E}" srcOrd="0" destOrd="0" presId="urn:microsoft.com/office/officeart/2009/layout/ReverseList"/>
    <dgm:cxn modelId="{86171959-9654-45CF-A700-BBB2DCDBA971}" type="presParOf" srcId="{E4BBEEC0-1EEF-45C4-B6B8-6E00A61CF36B}" destId="{A7BE58E2-98E1-45F9-9199-25C237C3458E}" srcOrd="0" destOrd="0" presId="urn:microsoft.com/office/officeart/2009/layout/ReverseList"/>
    <dgm:cxn modelId="{37B9716F-8CF4-4115-BEF2-8F663B4090B3}" type="presParOf" srcId="{E4BBEEC0-1EEF-45C4-B6B8-6E00A61CF36B}" destId="{F3B18C3E-3983-43AE-873B-00868A2724AC}" srcOrd="1" destOrd="0" presId="urn:microsoft.com/office/officeart/2009/layout/ReverseList"/>
    <dgm:cxn modelId="{A7223AC5-CF51-4C3C-9F1E-52809E1B4972}" type="presParOf" srcId="{E4BBEEC0-1EEF-45C4-B6B8-6E00A61CF36B}" destId="{C15B4CF0-DFC6-4530-A3C4-AE80EFC9445E}" srcOrd="2" destOrd="0" presId="urn:microsoft.com/office/officeart/2009/layout/ReverseList"/>
    <dgm:cxn modelId="{B5DFEBB8-4CE8-4498-BAA3-1C811B836978}" type="presParOf" srcId="{E4BBEEC0-1EEF-45C4-B6B8-6E00A61CF36B}" destId="{ED4A897C-E897-4C78-BA67-12AF8E702EB6}" srcOrd="3" destOrd="0" presId="urn:microsoft.com/office/officeart/2009/layout/ReverseList"/>
    <dgm:cxn modelId="{4325B211-6F21-4C69-8D84-E88002C0328A}" type="presParOf" srcId="{E4BBEEC0-1EEF-45C4-B6B8-6E00A61CF36B}" destId="{BBA634AE-E770-40AB-82C1-B91893FF574B}" srcOrd="4" destOrd="0" presId="urn:microsoft.com/office/officeart/2009/layout/ReverseList"/>
    <dgm:cxn modelId="{4EC54D92-E26F-46D0-978F-739FA7E235AC}" type="presParOf" srcId="{E4BBEEC0-1EEF-45C4-B6B8-6E00A61CF36B}" destId="{55129E52-CFCF-4CA5-9E7D-21B1E29270C8}" srcOrd="5" destOrd="0" presId="urn:microsoft.com/office/officeart/2009/layout/Revers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B03A8B-CDE8-48AC-91E0-9C191BABB9F7}"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E99B6280-354E-4E91-85A5-B900F846CD2C}">
      <dgm:prSet phldrT="[Text]" custT="1">
        <dgm:style>
          <a:lnRef idx="2">
            <a:schemeClr val="accent1">
              <a:shade val="15000"/>
            </a:schemeClr>
          </a:lnRef>
          <a:fillRef idx="1">
            <a:schemeClr val="accent1"/>
          </a:fillRef>
          <a:effectRef idx="0">
            <a:schemeClr val="accent1"/>
          </a:effectRef>
          <a:fontRef idx="minor">
            <a:schemeClr val="lt1"/>
          </a:fontRef>
        </dgm:style>
      </dgm:prSet>
      <dgm:spPr>
        <a:solidFill>
          <a:schemeClr val="accent6">
            <a:lumMod val="60000"/>
            <a:lumOff val="40000"/>
          </a:schemeClr>
        </a:solidFill>
        <a:ln>
          <a:noFill/>
        </a:ln>
        <a:effectLst/>
        <a:scene3d>
          <a:camera prst="orthographicFront">
            <a:rot lat="0" lon="0" rev="0"/>
          </a:camera>
          <a:lightRig rig="contrasting" dir="t">
            <a:rot lat="0" lon="0" rev="7800000"/>
          </a:lightRig>
        </a:scene3d>
        <a:sp3d>
          <a:bevelT w="139700" h="139700"/>
        </a:sp3d>
      </dgm:spPr>
      <dgm:t>
        <a:bodyPr vert="horz" rtlCol="0" anchor="ctr"/>
        <a:lstStyle/>
        <a:p>
          <a:pPr marL="0" algn="ctr" defTabSz="914400" rtl="0" eaLnBrk="1" latinLnBrk="0" hangingPunct="1"/>
          <a:r>
            <a:rPr lang="en-US" sz="2800" b="1" kern="1200" dirty="0">
              <a:solidFill>
                <a:schemeClr val="tx1"/>
              </a:solidFill>
              <a:effectLst>
                <a:outerShdw blurRad="38100" dist="38100" dir="2700000" algn="tl">
                  <a:srgbClr val="000000">
                    <a:alpha val="43137"/>
                  </a:srgbClr>
                </a:outerShdw>
              </a:effectLst>
              <a:latin typeface="Rajdhani" panose="02000000000000000000" pitchFamily="2" charset="0"/>
              <a:ea typeface="+mn-ea"/>
              <a:cs typeface="Rajdhani" panose="02000000000000000000" pitchFamily="2" charset="0"/>
            </a:rPr>
            <a:t>INTAKE CHANNELS</a:t>
          </a:r>
        </a:p>
      </dgm:t>
      <dgm:extLst>
        <a:ext uri="{E40237B7-FDA0-4F09-8148-C483321AD2D9}">
          <dgm14:cNvPr xmlns:dgm14="http://schemas.microsoft.com/office/drawing/2010/diagram" id="0" name="" descr="INTAKE CHANNELS"/>
        </a:ext>
      </dgm:extLst>
    </dgm:pt>
    <dgm:pt modelId="{CFF5DBB9-0BD4-4A37-BB18-BDF6BC35C61C}" type="parTrans" cxnId="{8CF2C469-8E22-4A4C-9E54-F4A2D67FDEA3}">
      <dgm:prSet/>
      <dgm:spPr/>
      <dgm:t>
        <a:bodyPr/>
        <a:lstStyle/>
        <a:p>
          <a:endParaRPr lang="en-US">
            <a:solidFill>
              <a:schemeClr val="tx1"/>
            </a:solidFill>
          </a:endParaRPr>
        </a:p>
      </dgm:t>
    </dgm:pt>
    <dgm:pt modelId="{3E207F2A-0E4E-41F2-B55C-258833C2A9E3}" type="sibTrans" cxnId="{8CF2C469-8E22-4A4C-9E54-F4A2D67FDEA3}">
      <dgm:prSet/>
      <dgm:spPr/>
      <dgm:t>
        <a:bodyPr/>
        <a:lstStyle/>
        <a:p>
          <a:endParaRPr lang="en-US">
            <a:solidFill>
              <a:schemeClr val="tx1"/>
            </a:solidFill>
          </a:endParaRPr>
        </a:p>
      </dgm:t>
    </dgm:pt>
    <dgm:pt modelId="{2DD26323-F7DC-4E7A-AC7F-14E796727C3E}">
      <dgm:prSet phldrT="[Text]" custT="1"/>
      <dgm:spPr>
        <a:solidFill>
          <a:schemeClr val="bg1">
            <a:lumMod val="95000"/>
            <a:alpha val="90000"/>
          </a:schemeClr>
        </a:solidFill>
      </dgm:spPr>
      <dgm:t>
        <a:bodyPr anchor="ctr"/>
        <a:lstStyle/>
        <a:p>
          <a:pPr algn="ctr">
            <a:buNone/>
          </a:pPr>
          <a:r>
            <a:rPr lang="en-US" sz="1800" dirty="0">
              <a:solidFill>
                <a:schemeClr val="tx1"/>
              </a:solidFill>
              <a:latin typeface="Bahnschrift Condensed" panose="020B0502040204020203" pitchFamily="34" charset="0"/>
            </a:rPr>
            <a:t>Shared Email, Quarterly Surveys, Service Tickets, and Routine Group Calls</a:t>
          </a:r>
        </a:p>
      </dgm:t>
      <dgm:extLst>
        <a:ext uri="{E40237B7-FDA0-4F09-8148-C483321AD2D9}">
          <dgm14:cNvPr xmlns:dgm14="http://schemas.microsoft.com/office/drawing/2010/diagram" id="0" name="" descr="Intake Channels, Process Leadership, Key Objectives, Serialized Communication"/>
        </a:ext>
      </dgm:extLst>
    </dgm:pt>
    <dgm:pt modelId="{16A4E8F5-8E99-4873-8A56-529FDE243E25}" type="parTrans" cxnId="{7D55CE2C-D870-4F4E-AD8C-3E784216BB4E}">
      <dgm:prSet/>
      <dgm:spPr/>
      <dgm:t>
        <a:bodyPr/>
        <a:lstStyle/>
        <a:p>
          <a:endParaRPr lang="en-US">
            <a:solidFill>
              <a:schemeClr val="tx1"/>
            </a:solidFill>
          </a:endParaRPr>
        </a:p>
      </dgm:t>
    </dgm:pt>
    <dgm:pt modelId="{366FEF17-D68E-4807-86A6-4FA43A857F71}" type="sibTrans" cxnId="{7D55CE2C-D870-4F4E-AD8C-3E784216BB4E}">
      <dgm:prSet/>
      <dgm:spPr/>
      <dgm:t>
        <a:bodyPr/>
        <a:lstStyle/>
        <a:p>
          <a:endParaRPr lang="en-US">
            <a:solidFill>
              <a:schemeClr val="tx1"/>
            </a:solidFill>
          </a:endParaRPr>
        </a:p>
      </dgm:t>
    </dgm:pt>
    <dgm:pt modelId="{EDA65BAB-17E1-49E9-89AD-051B7F9EEB25}">
      <dgm:prSet phldrT="[Text]" custT="1">
        <dgm:style>
          <a:lnRef idx="2">
            <a:schemeClr val="accent1">
              <a:shade val="15000"/>
            </a:schemeClr>
          </a:lnRef>
          <a:fillRef idx="1">
            <a:schemeClr val="accent1"/>
          </a:fillRef>
          <a:effectRef idx="0">
            <a:schemeClr val="accent1"/>
          </a:effectRef>
          <a:fontRef idx="minor">
            <a:schemeClr val="lt1"/>
          </a:fontRef>
        </dgm:style>
      </dgm:prSet>
      <dgm:spPr>
        <a:solidFill>
          <a:srgbClr val="008080"/>
        </a:solidFill>
        <a:ln/>
      </dgm:spPr>
      <dgm:t>
        <a:bodyPr spcFirstLastPara="0" vert="horz" wrap="square" lIns="76200" tIns="38100" rIns="76200" bIns="38100" numCol="1" spcCol="1270" rtlCol="0" anchor="ctr" anchorCtr="0"/>
        <a:lstStyle/>
        <a:p>
          <a:pPr marL="0" lvl="0" indent="0" algn="ctr" defTabSz="914400" rtl="0" eaLnBrk="1" latinLnBrk="0" hangingPunct="1">
            <a:lnSpc>
              <a:spcPct val="90000"/>
            </a:lnSpc>
            <a:spcBef>
              <a:spcPct val="0"/>
            </a:spcBef>
            <a:spcAft>
              <a:spcPct val="35000"/>
            </a:spcAft>
            <a:buFont typeface="Arial" panose="020B0604020202020204" pitchFamily="34" charset="0"/>
            <a:buNone/>
          </a:pPr>
          <a:r>
            <a:rPr lang="en-US" sz="2800" b="1" kern="1200" dirty="0">
              <a:solidFill>
                <a:schemeClr val="tx1"/>
              </a:solidFill>
              <a:effectLst>
                <a:outerShdw blurRad="38100" dist="38100" dir="2700000" algn="tl">
                  <a:srgbClr val="000000">
                    <a:alpha val="43137"/>
                  </a:srgbClr>
                </a:outerShdw>
              </a:effectLst>
              <a:latin typeface="Rajdhani" panose="02000000000000000000" pitchFamily="2" charset="0"/>
              <a:ea typeface="+mn-ea"/>
              <a:cs typeface="Rajdhani" panose="02000000000000000000" pitchFamily="2" charset="0"/>
            </a:rPr>
            <a:t>PROCESS LEADERSHIP</a:t>
          </a:r>
        </a:p>
      </dgm:t>
    </dgm:pt>
    <dgm:pt modelId="{6AAEA4D0-1DF4-4FFE-B193-3DE1930F67F6}" type="parTrans" cxnId="{91F54EF8-526C-44E7-8E17-B2CBB1F2582F}">
      <dgm:prSet/>
      <dgm:spPr/>
      <dgm:t>
        <a:bodyPr/>
        <a:lstStyle/>
        <a:p>
          <a:endParaRPr lang="en-US">
            <a:solidFill>
              <a:schemeClr val="tx1"/>
            </a:solidFill>
          </a:endParaRPr>
        </a:p>
      </dgm:t>
    </dgm:pt>
    <dgm:pt modelId="{5A9D2AA5-FE3D-4E9B-8DD2-C28B2996410B}" type="sibTrans" cxnId="{91F54EF8-526C-44E7-8E17-B2CBB1F2582F}">
      <dgm:prSet/>
      <dgm:spPr/>
      <dgm:t>
        <a:bodyPr/>
        <a:lstStyle/>
        <a:p>
          <a:endParaRPr lang="en-US">
            <a:solidFill>
              <a:schemeClr val="tx1"/>
            </a:solidFill>
          </a:endParaRPr>
        </a:p>
      </dgm:t>
    </dgm:pt>
    <dgm:pt modelId="{3C0BB56E-92DE-420C-B658-79550FF6A814}">
      <dgm:prSet phldrT="[Text]" custT="1"/>
      <dgm:spPr>
        <a:solidFill>
          <a:schemeClr val="bg1">
            <a:lumMod val="95000"/>
            <a:alpha val="90000"/>
          </a:schemeClr>
        </a:solidFill>
      </dgm:spPr>
      <dgm:t>
        <a:bodyPr anchor="ctr"/>
        <a:lstStyle/>
        <a:p>
          <a:pPr algn="ctr">
            <a:buNone/>
          </a:pPr>
          <a:r>
            <a:rPr lang="en-US" sz="1800" kern="1200">
              <a:solidFill>
                <a:schemeClr val="tx1"/>
              </a:solidFill>
              <a:latin typeface="Bahnschrift Condensed" panose="020B0502040204020203" pitchFamily="34" charset="0"/>
              <a:ea typeface="+mn-ea"/>
              <a:cs typeface="+mn-cs"/>
            </a:rPr>
            <a:t>Spearheaded by the Products team</a:t>
          </a:r>
        </a:p>
      </dgm:t>
    </dgm:pt>
    <dgm:pt modelId="{B471CD8C-863A-4FFE-A69F-DA57AAA5DD25}" type="parTrans" cxnId="{477EBCF4-8A9E-42AE-BD8D-AF5338FF55D7}">
      <dgm:prSet/>
      <dgm:spPr/>
      <dgm:t>
        <a:bodyPr/>
        <a:lstStyle/>
        <a:p>
          <a:endParaRPr lang="en-US">
            <a:solidFill>
              <a:schemeClr val="tx1"/>
            </a:solidFill>
          </a:endParaRPr>
        </a:p>
      </dgm:t>
    </dgm:pt>
    <dgm:pt modelId="{20435E89-51A9-4D4E-ADD3-84DBFF5E5274}" type="sibTrans" cxnId="{477EBCF4-8A9E-42AE-BD8D-AF5338FF55D7}">
      <dgm:prSet/>
      <dgm:spPr/>
      <dgm:t>
        <a:bodyPr/>
        <a:lstStyle/>
        <a:p>
          <a:endParaRPr lang="en-US">
            <a:solidFill>
              <a:schemeClr val="tx1"/>
            </a:solidFill>
          </a:endParaRPr>
        </a:p>
      </dgm:t>
    </dgm:pt>
    <dgm:pt modelId="{BCF1E909-8C52-44B2-B2ED-E9790DE986AF}">
      <dgm:prSet phldrT="[Text]" custT="1">
        <dgm:style>
          <a:lnRef idx="2">
            <a:schemeClr val="accent1">
              <a:shade val="15000"/>
            </a:schemeClr>
          </a:lnRef>
          <a:fillRef idx="1">
            <a:schemeClr val="accent1"/>
          </a:fillRef>
          <a:effectRef idx="0">
            <a:schemeClr val="accent1"/>
          </a:effectRef>
          <a:fontRef idx="minor">
            <a:schemeClr val="lt1"/>
          </a:fontRef>
        </dgm:style>
      </dgm:prSet>
      <dgm:spPr>
        <a:solidFill>
          <a:schemeClr val="accent6">
            <a:lumMod val="60000"/>
            <a:lumOff val="40000"/>
          </a:schemeClr>
        </a:solidFill>
        <a:ln>
          <a:noFill/>
        </a:ln>
        <a:effectLst/>
        <a:scene3d>
          <a:camera prst="orthographicFront">
            <a:rot lat="0" lon="0" rev="0"/>
          </a:camera>
          <a:lightRig rig="contrasting" dir="t">
            <a:rot lat="0" lon="0" rev="7800000"/>
          </a:lightRig>
        </a:scene3d>
        <a:sp3d>
          <a:bevelT w="139700" h="139700"/>
        </a:sp3d>
      </dgm:spPr>
      <dgm:t>
        <a:bodyPr spcFirstLastPara="0" vert="horz" wrap="square" lIns="76200" tIns="38100" rIns="76200" bIns="38100" numCol="1" spcCol="1270" rtlCol="0" anchor="ctr" anchorCtr="0"/>
        <a:lstStyle/>
        <a:p>
          <a:pPr marL="0" lvl="0" indent="0" algn="ctr" defTabSz="914400" rtl="0" eaLnBrk="1" latinLnBrk="0" hangingPunct="1">
            <a:lnSpc>
              <a:spcPct val="90000"/>
            </a:lnSpc>
            <a:spcBef>
              <a:spcPct val="0"/>
            </a:spcBef>
            <a:spcAft>
              <a:spcPct val="35000"/>
            </a:spcAft>
            <a:buFont typeface="Arial" panose="020B0604020202020204" pitchFamily="34" charset="0"/>
            <a:buNone/>
          </a:pPr>
          <a:r>
            <a:rPr lang="en-US" sz="2800" b="1" kern="1200">
              <a:solidFill>
                <a:schemeClr val="tx1"/>
              </a:solidFill>
              <a:effectLst>
                <a:outerShdw blurRad="38100" dist="38100" dir="2700000" algn="tl">
                  <a:srgbClr val="000000">
                    <a:alpha val="43137"/>
                  </a:srgbClr>
                </a:outerShdw>
              </a:effectLst>
              <a:latin typeface="Rajdhani" panose="02000000000000000000" pitchFamily="2" charset="0"/>
              <a:ea typeface="+mn-ea"/>
              <a:cs typeface="Rajdhani" panose="02000000000000000000" pitchFamily="2" charset="0"/>
            </a:rPr>
            <a:t>KEY OBJECTIVES</a:t>
          </a:r>
        </a:p>
      </dgm:t>
    </dgm:pt>
    <dgm:pt modelId="{B39B2AB0-87AE-48F2-AF8D-D33B0F33E985}" type="parTrans" cxnId="{3FD4075F-5622-45C6-AA3B-3BA45404840B}">
      <dgm:prSet/>
      <dgm:spPr/>
      <dgm:t>
        <a:bodyPr/>
        <a:lstStyle/>
        <a:p>
          <a:endParaRPr lang="en-US">
            <a:solidFill>
              <a:schemeClr val="tx1"/>
            </a:solidFill>
          </a:endParaRPr>
        </a:p>
      </dgm:t>
    </dgm:pt>
    <dgm:pt modelId="{BF3ABBE6-6D04-44A7-B940-DA8DF0BDF75C}" type="sibTrans" cxnId="{3FD4075F-5622-45C6-AA3B-3BA45404840B}">
      <dgm:prSet/>
      <dgm:spPr/>
      <dgm:t>
        <a:bodyPr/>
        <a:lstStyle/>
        <a:p>
          <a:endParaRPr lang="en-US">
            <a:solidFill>
              <a:schemeClr val="tx1"/>
            </a:solidFill>
          </a:endParaRPr>
        </a:p>
      </dgm:t>
    </dgm:pt>
    <dgm:pt modelId="{BDD6FE7E-4643-4EA0-8F62-FB26BC6A8346}">
      <dgm:prSet phldrT="[Text]" custT="1"/>
      <dgm:spPr>
        <a:solidFill>
          <a:prstClr val="white">
            <a:lumMod val="95000"/>
            <a:alpha val="90000"/>
          </a:prstClr>
        </a:solidFill>
        <a:ln w="12700" cap="flat" cmpd="sng" algn="ctr">
          <a:solidFill>
            <a:srgbClr val="4472C4">
              <a:alpha val="90000"/>
              <a:tint val="40000"/>
              <a:hueOff val="0"/>
              <a:satOff val="0"/>
              <a:lumOff val="0"/>
              <a:alphaOff val="0"/>
            </a:srgbClr>
          </a:solidFill>
          <a:prstDash val="solid"/>
          <a:miter lim="800000"/>
        </a:ln>
        <a:effectLst/>
      </dgm:spPr>
      <dgm:t>
        <a:bodyPr spcFirstLastPara="0" vert="horz" wrap="square" lIns="9525" tIns="9525" rIns="9525" bIns="9525" numCol="1" spcCol="1270" anchor="ctr" anchorCtr="0"/>
        <a:lstStyle/>
        <a:p>
          <a:pPr algn="ctr">
            <a:buNone/>
          </a:pPr>
          <a:r>
            <a:rPr lang="en-US" sz="1800" kern="1200">
              <a:solidFill>
                <a:schemeClr val="tx1"/>
              </a:solidFill>
              <a:latin typeface="Bahnschrift Condensed" panose="020B0502040204020203" pitchFamily="34" charset="0"/>
              <a:ea typeface="+mn-ea"/>
              <a:cs typeface="+mn-cs"/>
            </a:rPr>
            <a:t>Ensure timely resolution of issues</a:t>
          </a:r>
        </a:p>
      </dgm:t>
    </dgm:pt>
    <dgm:pt modelId="{3565E43A-0238-4CCF-AA7C-F9EF488725F7}" type="parTrans" cxnId="{7B6C5D8E-9DBA-4654-96B4-4BB9348256F2}">
      <dgm:prSet/>
      <dgm:spPr/>
      <dgm:t>
        <a:bodyPr/>
        <a:lstStyle/>
        <a:p>
          <a:endParaRPr lang="en-US">
            <a:solidFill>
              <a:schemeClr val="tx1"/>
            </a:solidFill>
          </a:endParaRPr>
        </a:p>
      </dgm:t>
    </dgm:pt>
    <dgm:pt modelId="{B66BDB10-89CB-4185-9194-3C1CD984F35E}" type="sibTrans" cxnId="{7B6C5D8E-9DBA-4654-96B4-4BB9348256F2}">
      <dgm:prSet/>
      <dgm:spPr/>
      <dgm:t>
        <a:bodyPr/>
        <a:lstStyle/>
        <a:p>
          <a:endParaRPr lang="en-US">
            <a:solidFill>
              <a:schemeClr val="tx1"/>
            </a:solidFill>
          </a:endParaRPr>
        </a:p>
      </dgm:t>
    </dgm:pt>
    <dgm:pt modelId="{09097AB5-2666-4134-8E21-DF0FE1ED23BB}">
      <dgm:prSet phldrT="[Text]" custT="1">
        <dgm:style>
          <a:lnRef idx="2">
            <a:schemeClr val="accent1">
              <a:shade val="15000"/>
            </a:schemeClr>
          </a:lnRef>
          <a:fillRef idx="1">
            <a:schemeClr val="accent1"/>
          </a:fillRef>
          <a:effectRef idx="0">
            <a:schemeClr val="accent1"/>
          </a:effectRef>
          <a:fontRef idx="minor">
            <a:schemeClr val="lt1"/>
          </a:fontRef>
        </dgm:style>
      </dgm:prSet>
      <dgm:spPr>
        <a:solidFill>
          <a:srgbClr val="008080"/>
        </a:solidFill>
        <a:ln>
          <a:noFill/>
        </a:ln>
        <a:effectLst/>
        <a:scene3d>
          <a:camera prst="orthographicFront">
            <a:rot lat="0" lon="0" rev="0"/>
          </a:camera>
          <a:lightRig rig="contrasting" dir="t">
            <a:rot lat="0" lon="0" rev="7800000"/>
          </a:lightRig>
        </a:scene3d>
        <a:sp3d>
          <a:bevelT w="139700" h="139700"/>
        </a:sp3d>
      </dgm:spPr>
      <dgm:t>
        <a:bodyPr rtlCol="0" anchor="ctr"/>
        <a:lstStyle/>
        <a:p>
          <a:pPr marL="0" lvl="0" indent="0" algn="ctr" defTabSz="914400" rtl="0" eaLnBrk="1" latinLnBrk="0" hangingPunct="1">
            <a:lnSpc>
              <a:spcPct val="90000"/>
            </a:lnSpc>
            <a:spcBef>
              <a:spcPct val="0"/>
            </a:spcBef>
            <a:spcAft>
              <a:spcPct val="35000"/>
            </a:spcAft>
            <a:buFont typeface="Arial" panose="020B0604020202020204" pitchFamily="34" charset="0"/>
            <a:buNone/>
          </a:pPr>
          <a:r>
            <a:rPr lang="en-US" sz="2800" b="1" kern="1200">
              <a:solidFill>
                <a:schemeClr val="tx1"/>
              </a:solidFill>
              <a:effectLst>
                <a:outerShdw blurRad="38100" dist="38100" dir="2700000" algn="tl">
                  <a:srgbClr val="000000">
                    <a:alpha val="43137"/>
                  </a:srgbClr>
                </a:outerShdw>
              </a:effectLst>
              <a:latin typeface="Rajdhani" panose="02000000000000000000" pitchFamily="2" charset="0"/>
              <a:ea typeface="+mn-ea"/>
              <a:cs typeface="Rajdhani" panose="02000000000000000000" pitchFamily="2" charset="0"/>
            </a:rPr>
            <a:t>SERIALIZED COMMUNICATION</a:t>
          </a:r>
        </a:p>
      </dgm:t>
    </dgm:pt>
    <dgm:pt modelId="{E9B36ED7-4FD4-4F43-8A81-47894100C0CB}" type="parTrans" cxnId="{07F08E37-2E5B-4FBF-B336-13D100C3B2DA}">
      <dgm:prSet/>
      <dgm:spPr/>
      <dgm:t>
        <a:bodyPr/>
        <a:lstStyle/>
        <a:p>
          <a:endParaRPr lang="en-US">
            <a:solidFill>
              <a:schemeClr val="tx1"/>
            </a:solidFill>
          </a:endParaRPr>
        </a:p>
      </dgm:t>
    </dgm:pt>
    <dgm:pt modelId="{CED18A92-8C83-4698-BEF8-29D7A9D32E57}" type="sibTrans" cxnId="{07F08E37-2E5B-4FBF-B336-13D100C3B2DA}">
      <dgm:prSet/>
      <dgm:spPr/>
      <dgm:t>
        <a:bodyPr/>
        <a:lstStyle/>
        <a:p>
          <a:endParaRPr lang="en-US">
            <a:solidFill>
              <a:schemeClr val="tx1"/>
            </a:solidFill>
          </a:endParaRPr>
        </a:p>
      </dgm:t>
    </dgm:pt>
    <dgm:pt modelId="{735FDB0E-2E10-419B-940D-3B999D64A7FB}">
      <dgm:prSet phldrT="[Text]" custT="1"/>
      <dgm:spPr>
        <a:solidFill>
          <a:prstClr val="white">
            <a:lumMod val="95000"/>
            <a:alpha val="90000"/>
          </a:prstClr>
        </a:solidFill>
        <a:ln w="12700" cap="flat" cmpd="sng" algn="ctr">
          <a:solidFill>
            <a:srgbClr val="4472C4">
              <a:alpha val="90000"/>
              <a:tint val="40000"/>
              <a:hueOff val="0"/>
              <a:satOff val="0"/>
              <a:lumOff val="0"/>
              <a:alphaOff val="0"/>
            </a:srgbClr>
          </a:solidFill>
          <a:prstDash val="solid"/>
          <a:miter lim="800000"/>
        </a:ln>
        <a:effectLst/>
      </dgm:spPr>
      <dgm:t>
        <a:bodyPr spcFirstLastPara="0" vert="horz" wrap="square" lIns="9525" tIns="9525" rIns="9525" bIns="9525" numCol="1" spcCol="1270" anchor="ctr" anchorCtr="0"/>
        <a:lstStyle/>
        <a:p>
          <a:pPr algn="ctr">
            <a:buNone/>
          </a:pPr>
          <a:r>
            <a:rPr lang="en-US" sz="1800" kern="1200">
              <a:solidFill>
                <a:schemeClr val="tx1"/>
              </a:solidFill>
              <a:latin typeface="Bahnschrift Condensed" panose="020B0502040204020203" pitchFamily="34" charset="0"/>
              <a:ea typeface="+mn-ea"/>
              <a:cs typeface="+mn-cs"/>
            </a:rPr>
            <a:t>Tailored process for each product to ensure clear communication</a:t>
          </a:r>
        </a:p>
      </dgm:t>
    </dgm:pt>
    <dgm:pt modelId="{E5DE726B-9F8E-47B5-B3B2-B8E488D060C5}" type="parTrans" cxnId="{DF1ED08D-3F1C-4B70-B5D6-AF3555DCA5CF}">
      <dgm:prSet/>
      <dgm:spPr/>
      <dgm:t>
        <a:bodyPr/>
        <a:lstStyle/>
        <a:p>
          <a:endParaRPr lang="en-US">
            <a:solidFill>
              <a:schemeClr val="tx1"/>
            </a:solidFill>
          </a:endParaRPr>
        </a:p>
      </dgm:t>
    </dgm:pt>
    <dgm:pt modelId="{22ACBE64-FCEC-4F6C-8C8D-A8D89FF3E398}" type="sibTrans" cxnId="{DF1ED08D-3F1C-4B70-B5D6-AF3555DCA5CF}">
      <dgm:prSet/>
      <dgm:spPr/>
      <dgm:t>
        <a:bodyPr/>
        <a:lstStyle/>
        <a:p>
          <a:endParaRPr lang="en-US">
            <a:solidFill>
              <a:schemeClr val="tx1"/>
            </a:solidFill>
          </a:endParaRPr>
        </a:p>
      </dgm:t>
    </dgm:pt>
    <dgm:pt modelId="{3A506F2D-99F5-4D8D-9800-D330C965D52B}">
      <dgm:prSet phldrT="[Text]" custT="1"/>
      <dgm:spPr>
        <a:solidFill>
          <a:prstClr val="white">
            <a:lumMod val="95000"/>
            <a:alpha val="90000"/>
          </a:prstClr>
        </a:solidFill>
        <a:ln w="12700" cap="flat" cmpd="sng" algn="ctr">
          <a:solidFill>
            <a:srgbClr val="4472C4">
              <a:alpha val="90000"/>
              <a:tint val="40000"/>
              <a:hueOff val="0"/>
              <a:satOff val="0"/>
              <a:lumOff val="0"/>
              <a:alphaOff val="0"/>
            </a:srgbClr>
          </a:solidFill>
          <a:prstDash val="solid"/>
          <a:miter lim="800000"/>
        </a:ln>
        <a:effectLst/>
      </dgm:spPr>
      <dgm:t>
        <a:bodyPr/>
        <a:lstStyle/>
        <a:p>
          <a:pPr algn="ctr">
            <a:buFont typeface="Arial" panose="020B0604020202020204" pitchFamily="34" charset="0"/>
            <a:buNone/>
          </a:pPr>
          <a:r>
            <a:rPr lang="en-US" sz="1800" kern="1200">
              <a:solidFill>
                <a:schemeClr val="tx1"/>
              </a:solidFill>
              <a:latin typeface="Bahnschrift Condensed" panose="020B0502040204020203" pitchFamily="34" charset="0"/>
              <a:ea typeface="+mn-ea"/>
              <a:cs typeface="+mn-cs"/>
            </a:rPr>
            <a:t>Identify recurring problem scenarios and proactively recommend product solutions to address customer needs.</a:t>
          </a:r>
        </a:p>
      </dgm:t>
    </dgm:pt>
    <dgm:pt modelId="{7E9BD636-80CE-4DEA-9C2E-580E1B3D9C39}" type="parTrans" cxnId="{7EFDD6ED-3FB7-40B5-9BB7-817DEDEA70EF}">
      <dgm:prSet/>
      <dgm:spPr/>
      <dgm:t>
        <a:bodyPr/>
        <a:lstStyle/>
        <a:p>
          <a:endParaRPr lang="en-US">
            <a:solidFill>
              <a:schemeClr val="tx1"/>
            </a:solidFill>
          </a:endParaRPr>
        </a:p>
      </dgm:t>
    </dgm:pt>
    <dgm:pt modelId="{41A7E623-836F-44EC-97AA-02F51764E2A7}" type="sibTrans" cxnId="{7EFDD6ED-3FB7-40B5-9BB7-817DEDEA70EF}">
      <dgm:prSet/>
      <dgm:spPr/>
      <dgm:t>
        <a:bodyPr/>
        <a:lstStyle/>
        <a:p>
          <a:endParaRPr lang="en-US">
            <a:solidFill>
              <a:schemeClr val="tx1"/>
            </a:solidFill>
          </a:endParaRPr>
        </a:p>
      </dgm:t>
    </dgm:pt>
    <dgm:pt modelId="{01824C4D-AA81-44FE-B44C-1EA700ED7587}" type="pres">
      <dgm:prSet presAssocID="{A0B03A8B-CDE8-48AC-91E0-9C191BABB9F7}" presName="Name0" presStyleCnt="0">
        <dgm:presLayoutVars>
          <dgm:dir/>
          <dgm:animLvl val="lvl"/>
          <dgm:resizeHandles/>
        </dgm:presLayoutVars>
      </dgm:prSet>
      <dgm:spPr/>
    </dgm:pt>
    <dgm:pt modelId="{5CFBF77F-D199-4BBF-9430-930577B7472A}" type="pres">
      <dgm:prSet presAssocID="{E99B6280-354E-4E91-85A5-B900F846CD2C}" presName="linNode" presStyleCnt="0"/>
      <dgm:spPr/>
    </dgm:pt>
    <dgm:pt modelId="{33955FB8-AC37-4BDF-8B20-9F1F94233326}" type="pres">
      <dgm:prSet presAssocID="{E99B6280-354E-4E91-85A5-B900F846CD2C}" presName="parentShp" presStyleLbl="node1" presStyleIdx="0" presStyleCnt="4" custLinFactNeighborX="-6295" custLinFactNeighborY="-9944">
        <dgm:presLayoutVars>
          <dgm:bulletEnabled val="1"/>
        </dgm:presLayoutVars>
      </dgm:prSet>
      <dgm:spPr>
        <a:xfrm>
          <a:off x="8266" y="63841"/>
          <a:ext cx="3380927" cy="1170953"/>
        </a:xfrm>
        <a:prstGeom prst="roundRect">
          <a:avLst/>
        </a:prstGeom>
      </dgm:spPr>
    </dgm:pt>
    <dgm:pt modelId="{2FF9FE23-B58E-4ED8-BD3B-B314E4484013}" type="pres">
      <dgm:prSet presAssocID="{E99B6280-354E-4E91-85A5-B900F846CD2C}" presName="childShp" presStyleLbl="bgAccFollowNode1" presStyleIdx="0" presStyleCnt="4" custScaleY="110792">
        <dgm:presLayoutVars>
          <dgm:bulletEnabled val="1"/>
        </dgm:presLayoutVars>
      </dgm:prSet>
      <dgm:spPr/>
    </dgm:pt>
    <dgm:pt modelId="{3687B6E1-4B50-4D59-8164-8C5FE1774F96}" type="pres">
      <dgm:prSet presAssocID="{3E207F2A-0E4E-41F2-B55C-258833C2A9E3}" presName="spacing" presStyleCnt="0"/>
      <dgm:spPr/>
    </dgm:pt>
    <dgm:pt modelId="{6C12C87F-E478-46A3-B17D-D7FDEAFC5792}" type="pres">
      <dgm:prSet presAssocID="{EDA65BAB-17E1-49E9-89AD-051B7F9EEB25}" presName="linNode" presStyleCnt="0"/>
      <dgm:spPr/>
    </dgm:pt>
    <dgm:pt modelId="{D07E997F-8D91-4660-A029-4AC8967B6EAA}" type="pres">
      <dgm:prSet presAssocID="{EDA65BAB-17E1-49E9-89AD-051B7F9EEB25}" presName="parentShp" presStyleLbl="node1" presStyleIdx="1" presStyleCnt="4">
        <dgm:presLayoutVars>
          <dgm:bulletEnabled val="1"/>
        </dgm:presLayoutVars>
      </dgm:prSet>
      <dgm:spPr>
        <a:xfrm>
          <a:off x="0" y="1415074"/>
          <a:ext cx="3387540" cy="1170953"/>
        </a:xfrm>
        <a:prstGeom prst="roundRect">
          <a:avLst/>
        </a:prstGeom>
      </dgm:spPr>
    </dgm:pt>
    <dgm:pt modelId="{C7EAC023-99D5-4D6D-8556-8E3EEF5EB208}" type="pres">
      <dgm:prSet presAssocID="{EDA65BAB-17E1-49E9-89AD-051B7F9EEB25}" presName="childShp" presStyleLbl="bgAccFollowNode1" presStyleIdx="1" presStyleCnt="4">
        <dgm:presLayoutVars>
          <dgm:bulletEnabled val="1"/>
        </dgm:presLayoutVars>
      </dgm:prSet>
      <dgm:spPr/>
    </dgm:pt>
    <dgm:pt modelId="{A250AA6D-0F3B-4A23-A20E-5C7144F890B2}" type="pres">
      <dgm:prSet presAssocID="{5A9D2AA5-FE3D-4E9B-8DD2-C28B2996410B}" presName="spacing" presStyleCnt="0"/>
      <dgm:spPr/>
    </dgm:pt>
    <dgm:pt modelId="{B3348A12-5291-4CE3-A6AF-9A594179CBF4}" type="pres">
      <dgm:prSet presAssocID="{BCF1E909-8C52-44B2-B2ED-E9790DE986AF}" presName="linNode" presStyleCnt="0"/>
      <dgm:spPr/>
    </dgm:pt>
    <dgm:pt modelId="{B406D734-1CEF-4216-BC95-FBD3E6BA0AA8}" type="pres">
      <dgm:prSet presAssocID="{BCF1E909-8C52-44B2-B2ED-E9790DE986AF}" presName="parentShp" presStyleLbl="node1" presStyleIdx="2" presStyleCnt="4">
        <dgm:presLayoutVars>
          <dgm:bulletEnabled val="1"/>
        </dgm:presLayoutVars>
      </dgm:prSet>
      <dgm:spPr>
        <a:xfrm>
          <a:off x="0" y="2703122"/>
          <a:ext cx="3387540" cy="1170953"/>
        </a:xfrm>
        <a:prstGeom prst="roundRect">
          <a:avLst/>
        </a:prstGeom>
      </dgm:spPr>
    </dgm:pt>
    <dgm:pt modelId="{8903F15D-84A0-43D5-AF85-956737427786}" type="pres">
      <dgm:prSet presAssocID="{BCF1E909-8C52-44B2-B2ED-E9790DE986AF}" presName="childShp" presStyleLbl="bgAccFollowNode1" presStyleIdx="2" presStyleCnt="4" custLinFactNeighborX="6195">
        <dgm:presLayoutVars>
          <dgm:bulletEnabled val="1"/>
        </dgm:presLayoutVars>
      </dgm:prSet>
      <dgm:spPr>
        <a:xfrm>
          <a:off x="3387540" y="2703122"/>
          <a:ext cx="5081311" cy="1170953"/>
        </a:xfrm>
        <a:prstGeom prst="rightArrow">
          <a:avLst>
            <a:gd name="adj1" fmla="val 75000"/>
            <a:gd name="adj2" fmla="val 50000"/>
          </a:avLst>
        </a:prstGeom>
      </dgm:spPr>
    </dgm:pt>
    <dgm:pt modelId="{971C299F-CEA3-4F06-BEA0-8C730F63D267}" type="pres">
      <dgm:prSet presAssocID="{BF3ABBE6-6D04-44A7-B940-DA8DF0BDF75C}" presName="spacing" presStyleCnt="0"/>
      <dgm:spPr/>
    </dgm:pt>
    <dgm:pt modelId="{D34E7F95-0EFE-486B-8B0C-C3782F821BB2}" type="pres">
      <dgm:prSet presAssocID="{09097AB5-2666-4134-8E21-DF0FE1ED23BB}" presName="linNode" presStyleCnt="0"/>
      <dgm:spPr/>
    </dgm:pt>
    <dgm:pt modelId="{00B20BE8-1570-4078-A131-9CBC8611F4D7}" type="pres">
      <dgm:prSet presAssocID="{09097AB5-2666-4134-8E21-DF0FE1ED23BB}" presName="parentShp" presStyleLbl="node1" presStyleIdx="3" presStyleCnt="4">
        <dgm:presLayoutVars>
          <dgm:bulletEnabled val="1"/>
        </dgm:presLayoutVars>
      </dgm:prSet>
      <dgm:spPr>
        <a:xfrm>
          <a:off x="0" y="3991171"/>
          <a:ext cx="3387540" cy="1170953"/>
        </a:xfrm>
        <a:prstGeom prst="roundRect">
          <a:avLst/>
        </a:prstGeom>
      </dgm:spPr>
    </dgm:pt>
    <dgm:pt modelId="{7EAF4F4A-121B-4175-BD30-7A4706679516}" type="pres">
      <dgm:prSet presAssocID="{09097AB5-2666-4134-8E21-DF0FE1ED23BB}" presName="childShp" presStyleLbl="bgAccFollowNode1" presStyleIdx="3" presStyleCnt="4">
        <dgm:presLayoutVars>
          <dgm:bulletEnabled val="1"/>
        </dgm:presLayoutVars>
      </dgm:prSet>
      <dgm:spPr>
        <a:xfrm>
          <a:off x="3387540" y="3991171"/>
          <a:ext cx="5081311" cy="1170953"/>
        </a:xfrm>
        <a:prstGeom prst="rightArrow">
          <a:avLst>
            <a:gd name="adj1" fmla="val 75000"/>
            <a:gd name="adj2" fmla="val 50000"/>
          </a:avLst>
        </a:prstGeom>
      </dgm:spPr>
    </dgm:pt>
  </dgm:ptLst>
  <dgm:cxnLst>
    <dgm:cxn modelId="{2DB7D601-5AB5-4670-A467-7B9977E69B39}" type="presOf" srcId="{735FDB0E-2E10-419B-940D-3B999D64A7FB}" destId="{7EAF4F4A-121B-4175-BD30-7A4706679516}" srcOrd="0" destOrd="0" presId="urn:microsoft.com/office/officeart/2005/8/layout/vList6"/>
    <dgm:cxn modelId="{AF9B0702-C4F2-4CC9-9B14-BCFA0F77FDD4}" type="presOf" srcId="{A0B03A8B-CDE8-48AC-91E0-9C191BABB9F7}" destId="{01824C4D-AA81-44FE-B44C-1EA700ED7587}" srcOrd="0" destOrd="0" presId="urn:microsoft.com/office/officeart/2005/8/layout/vList6"/>
    <dgm:cxn modelId="{C8401D22-C2BC-433E-A81A-8BE510CF8087}" type="presOf" srcId="{2DD26323-F7DC-4E7A-AC7F-14E796727C3E}" destId="{2FF9FE23-B58E-4ED8-BD3B-B314E4484013}" srcOrd="0" destOrd="0" presId="urn:microsoft.com/office/officeart/2005/8/layout/vList6"/>
    <dgm:cxn modelId="{7D55CE2C-D870-4F4E-AD8C-3E784216BB4E}" srcId="{E99B6280-354E-4E91-85A5-B900F846CD2C}" destId="{2DD26323-F7DC-4E7A-AC7F-14E796727C3E}" srcOrd="0" destOrd="0" parTransId="{16A4E8F5-8E99-4873-8A56-529FDE243E25}" sibTransId="{366FEF17-D68E-4807-86A6-4FA43A857F71}"/>
    <dgm:cxn modelId="{07F08E37-2E5B-4FBF-B336-13D100C3B2DA}" srcId="{A0B03A8B-CDE8-48AC-91E0-9C191BABB9F7}" destId="{09097AB5-2666-4134-8E21-DF0FE1ED23BB}" srcOrd="3" destOrd="0" parTransId="{E9B36ED7-4FD4-4F43-8A81-47894100C0CB}" sibTransId="{CED18A92-8C83-4698-BEF8-29D7A9D32E57}"/>
    <dgm:cxn modelId="{7387CC3A-72EA-4C85-BC6D-E7DD7680BCAE}" type="presOf" srcId="{09097AB5-2666-4134-8E21-DF0FE1ED23BB}" destId="{00B20BE8-1570-4078-A131-9CBC8611F4D7}" srcOrd="0" destOrd="0" presId="urn:microsoft.com/office/officeart/2005/8/layout/vList6"/>
    <dgm:cxn modelId="{1E26D25B-FEE3-40DC-AD0B-A7406921AF3C}" type="presOf" srcId="{EDA65BAB-17E1-49E9-89AD-051B7F9EEB25}" destId="{D07E997F-8D91-4660-A029-4AC8967B6EAA}" srcOrd="0" destOrd="0" presId="urn:microsoft.com/office/officeart/2005/8/layout/vList6"/>
    <dgm:cxn modelId="{3FD4075F-5622-45C6-AA3B-3BA45404840B}" srcId="{A0B03A8B-CDE8-48AC-91E0-9C191BABB9F7}" destId="{BCF1E909-8C52-44B2-B2ED-E9790DE986AF}" srcOrd="2" destOrd="0" parTransId="{B39B2AB0-87AE-48F2-AF8D-D33B0F33E985}" sibTransId="{BF3ABBE6-6D04-44A7-B940-DA8DF0BDF75C}"/>
    <dgm:cxn modelId="{8CF2C469-8E22-4A4C-9E54-F4A2D67FDEA3}" srcId="{A0B03A8B-CDE8-48AC-91E0-9C191BABB9F7}" destId="{E99B6280-354E-4E91-85A5-B900F846CD2C}" srcOrd="0" destOrd="0" parTransId="{CFF5DBB9-0BD4-4A37-BB18-BDF6BC35C61C}" sibTransId="{3E207F2A-0E4E-41F2-B55C-258833C2A9E3}"/>
    <dgm:cxn modelId="{F4AFFF4C-6916-4237-9DE0-5388DE902721}" type="presOf" srcId="{BDD6FE7E-4643-4EA0-8F62-FB26BC6A8346}" destId="{8903F15D-84A0-43D5-AF85-956737427786}" srcOrd="0" destOrd="0" presId="urn:microsoft.com/office/officeart/2005/8/layout/vList6"/>
    <dgm:cxn modelId="{A8E5A979-B638-46CD-B543-69B101C7C6C4}" type="presOf" srcId="{3C0BB56E-92DE-420C-B658-79550FF6A814}" destId="{C7EAC023-99D5-4D6D-8556-8E3EEF5EB208}" srcOrd="0" destOrd="0" presId="urn:microsoft.com/office/officeart/2005/8/layout/vList6"/>
    <dgm:cxn modelId="{39F2AB7A-5A36-46FB-A80F-9A5AFFDFC885}" type="presOf" srcId="{E99B6280-354E-4E91-85A5-B900F846CD2C}" destId="{33955FB8-AC37-4BDF-8B20-9F1F94233326}" srcOrd="0" destOrd="0" presId="urn:microsoft.com/office/officeart/2005/8/layout/vList6"/>
    <dgm:cxn modelId="{DF1ED08D-3F1C-4B70-B5D6-AF3555DCA5CF}" srcId="{09097AB5-2666-4134-8E21-DF0FE1ED23BB}" destId="{735FDB0E-2E10-419B-940D-3B999D64A7FB}" srcOrd="0" destOrd="0" parTransId="{E5DE726B-9F8E-47B5-B3B2-B8E488D060C5}" sibTransId="{22ACBE64-FCEC-4F6C-8C8D-A8D89FF3E398}"/>
    <dgm:cxn modelId="{7B6C5D8E-9DBA-4654-96B4-4BB9348256F2}" srcId="{BCF1E909-8C52-44B2-B2ED-E9790DE986AF}" destId="{BDD6FE7E-4643-4EA0-8F62-FB26BC6A8346}" srcOrd="0" destOrd="0" parTransId="{3565E43A-0238-4CCF-AA7C-F9EF488725F7}" sibTransId="{B66BDB10-89CB-4185-9194-3C1CD984F35E}"/>
    <dgm:cxn modelId="{62B152AA-D3D8-47C0-9706-122F04F72F50}" type="presOf" srcId="{BCF1E909-8C52-44B2-B2ED-E9790DE986AF}" destId="{B406D734-1CEF-4216-BC95-FBD3E6BA0AA8}" srcOrd="0" destOrd="0" presId="urn:microsoft.com/office/officeart/2005/8/layout/vList6"/>
    <dgm:cxn modelId="{7EFDD6ED-3FB7-40B5-9BB7-817DEDEA70EF}" srcId="{BCF1E909-8C52-44B2-B2ED-E9790DE986AF}" destId="{3A506F2D-99F5-4D8D-9800-D330C965D52B}" srcOrd="1" destOrd="0" parTransId="{7E9BD636-80CE-4DEA-9C2E-580E1B3D9C39}" sibTransId="{41A7E623-836F-44EC-97AA-02F51764E2A7}"/>
    <dgm:cxn modelId="{477EBCF4-8A9E-42AE-BD8D-AF5338FF55D7}" srcId="{EDA65BAB-17E1-49E9-89AD-051B7F9EEB25}" destId="{3C0BB56E-92DE-420C-B658-79550FF6A814}" srcOrd="0" destOrd="0" parTransId="{B471CD8C-863A-4FFE-A69F-DA57AAA5DD25}" sibTransId="{20435E89-51A9-4D4E-ADD3-84DBFF5E5274}"/>
    <dgm:cxn modelId="{91F54EF8-526C-44E7-8E17-B2CBB1F2582F}" srcId="{A0B03A8B-CDE8-48AC-91E0-9C191BABB9F7}" destId="{EDA65BAB-17E1-49E9-89AD-051B7F9EEB25}" srcOrd="1" destOrd="0" parTransId="{6AAEA4D0-1DF4-4FFE-B193-3DE1930F67F6}" sibTransId="{5A9D2AA5-FE3D-4E9B-8DD2-C28B2996410B}"/>
    <dgm:cxn modelId="{1991ECFD-3525-429F-B241-4D08797814CE}" type="presOf" srcId="{3A506F2D-99F5-4D8D-9800-D330C965D52B}" destId="{8903F15D-84A0-43D5-AF85-956737427786}" srcOrd="0" destOrd="1" presId="urn:microsoft.com/office/officeart/2005/8/layout/vList6"/>
    <dgm:cxn modelId="{2DAE7788-DC2C-4D37-9147-9C6705E54672}" type="presParOf" srcId="{01824C4D-AA81-44FE-B44C-1EA700ED7587}" destId="{5CFBF77F-D199-4BBF-9430-930577B7472A}" srcOrd="0" destOrd="0" presId="urn:microsoft.com/office/officeart/2005/8/layout/vList6"/>
    <dgm:cxn modelId="{4EF879EF-AC1A-4F84-A692-9A3E3313BE5E}" type="presParOf" srcId="{5CFBF77F-D199-4BBF-9430-930577B7472A}" destId="{33955FB8-AC37-4BDF-8B20-9F1F94233326}" srcOrd="0" destOrd="0" presId="urn:microsoft.com/office/officeart/2005/8/layout/vList6"/>
    <dgm:cxn modelId="{BE34C836-5607-47C0-B18B-4AEDD2B9C44F}" type="presParOf" srcId="{5CFBF77F-D199-4BBF-9430-930577B7472A}" destId="{2FF9FE23-B58E-4ED8-BD3B-B314E4484013}" srcOrd="1" destOrd="0" presId="urn:microsoft.com/office/officeart/2005/8/layout/vList6"/>
    <dgm:cxn modelId="{D48EE9F0-9AA2-4BA7-B84D-B86ED11E2025}" type="presParOf" srcId="{01824C4D-AA81-44FE-B44C-1EA700ED7587}" destId="{3687B6E1-4B50-4D59-8164-8C5FE1774F96}" srcOrd="1" destOrd="0" presId="urn:microsoft.com/office/officeart/2005/8/layout/vList6"/>
    <dgm:cxn modelId="{71A7F107-7C10-4EB9-8100-9D559DA98726}" type="presParOf" srcId="{01824C4D-AA81-44FE-B44C-1EA700ED7587}" destId="{6C12C87F-E478-46A3-B17D-D7FDEAFC5792}" srcOrd="2" destOrd="0" presId="urn:microsoft.com/office/officeart/2005/8/layout/vList6"/>
    <dgm:cxn modelId="{D03527D8-C5B8-403B-9D54-38E077D7C5B7}" type="presParOf" srcId="{6C12C87F-E478-46A3-B17D-D7FDEAFC5792}" destId="{D07E997F-8D91-4660-A029-4AC8967B6EAA}" srcOrd="0" destOrd="0" presId="urn:microsoft.com/office/officeart/2005/8/layout/vList6"/>
    <dgm:cxn modelId="{971CF328-81FA-40F4-B91F-FCEFA8A2EB4D}" type="presParOf" srcId="{6C12C87F-E478-46A3-B17D-D7FDEAFC5792}" destId="{C7EAC023-99D5-4D6D-8556-8E3EEF5EB208}" srcOrd="1" destOrd="0" presId="urn:microsoft.com/office/officeart/2005/8/layout/vList6"/>
    <dgm:cxn modelId="{C19B6470-01DB-444C-B1CD-29B663AB0983}" type="presParOf" srcId="{01824C4D-AA81-44FE-B44C-1EA700ED7587}" destId="{A250AA6D-0F3B-4A23-A20E-5C7144F890B2}" srcOrd="3" destOrd="0" presId="urn:microsoft.com/office/officeart/2005/8/layout/vList6"/>
    <dgm:cxn modelId="{B2A82F71-116D-43EF-82A0-C609F20BC0A8}" type="presParOf" srcId="{01824C4D-AA81-44FE-B44C-1EA700ED7587}" destId="{B3348A12-5291-4CE3-A6AF-9A594179CBF4}" srcOrd="4" destOrd="0" presId="urn:microsoft.com/office/officeart/2005/8/layout/vList6"/>
    <dgm:cxn modelId="{9E1695D8-CC4F-41E4-9BCA-D5C90D9ABE30}" type="presParOf" srcId="{B3348A12-5291-4CE3-A6AF-9A594179CBF4}" destId="{B406D734-1CEF-4216-BC95-FBD3E6BA0AA8}" srcOrd="0" destOrd="0" presId="urn:microsoft.com/office/officeart/2005/8/layout/vList6"/>
    <dgm:cxn modelId="{DB79C0DE-FCAC-49A0-94C7-6E00E08412FE}" type="presParOf" srcId="{B3348A12-5291-4CE3-A6AF-9A594179CBF4}" destId="{8903F15D-84A0-43D5-AF85-956737427786}" srcOrd="1" destOrd="0" presId="urn:microsoft.com/office/officeart/2005/8/layout/vList6"/>
    <dgm:cxn modelId="{456C51A5-78B4-457A-83D5-0D58E5C01438}" type="presParOf" srcId="{01824C4D-AA81-44FE-B44C-1EA700ED7587}" destId="{971C299F-CEA3-4F06-BEA0-8C730F63D267}" srcOrd="5" destOrd="0" presId="urn:microsoft.com/office/officeart/2005/8/layout/vList6"/>
    <dgm:cxn modelId="{05D95DB6-8887-4064-808A-EE633CF85C9D}" type="presParOf" srcId="{01824C4D-AA81-44FE-B44C-1EA700ED7587}" destId="{D34E7F95-0EFE-486B-8B0C-C3782F821BB2}" srcOrd="6" destOrd="0" presId="urn:microsoft.com/office/officeart/2005/8/layout/vList6"/>
    <dgm:cxn modelId="{D1612507-9594-42D1-8944-A6AA0AD2B9FD}" type="presParOf" srcId="{D34E7F95-0EFE-486B-8B0C-C3782F821BB2}" destId="{00B20BE8-1570-4078-A131-9CBC8611F4D7}" srcOrd="0" destOrd="0" presId="urn:microsoft.com/office/officeart/2005/8/layout/vList6"/>
    <dgm:cxn modelId="{AF7A130C-DEF0-41D1-B19D-B8641905D329}" type="presParOf" srcId="{D34E7F95-0EFE-486B-8B0C-C3782F821BB2}" destId="{7EAF4F4A-121B-4175-BD30-7A4706679516}"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D9E6FBA-96C2-4141-A670-CA294744255C}" type="doc">
      <dgm:prSet loTypeId="urn:microsoft.com/office/officeart/2005/8/layout/arrow2" loCatId="process" qsTypeId="urn:microsoft.com/office/officeart/2005/8/quickstyle/simple1" qsCatId="simple" csTypeId="urn:microsoft.com/office/officeart/2005/8/colors/accent6_3" csCatId="accent6" phldr="1"/>
      <dgm:spPr/>
      <dgm:t>
        <a:bodyPr/>
        <a:lstStyle/>
        <a:p>
          <a:endParaRPr lang="en-US"/>
        </a:p>
      </dgm:t>
    </dgm:pt>
    <dgm:pt modelId="{4E206020-6644-4E44-9B30-344650764F98}">
      <dgm:prSet phldrT="[Text]" custT="1"/>
      <dgm:spPr/>
      <dgm:t>
        <a:bodyPr/>
        <a:lstStyle/>
        <a:p>
          <a:r>
            <a:rPr lang="en-US" sz="1600" b="1" i="1" kern="1200" dirty="0">
              <a:solidFill>
                <a:prstClr val="black">
                  <a:hueOff val="0"/>
                  <a:satOff val="0"/>
                  <a:lumOff val="0"/>
                  <a:alphaOff val="0"/>
                </a:prstClr>
              </a:solidFill>
              <a:latin typeface="Rajdhani Medium" panose="02000000000000000000" pitchFamily="2" charset="0"/>
              <a:ea typeface="+mn-ea"/>
              <a:cs typeface="Rajdhani Medium" panose="02000000000000000000" pitchFamily="2" charset="0"/>
            </a:rPr>
            <a:t>User guides for all CSRM  products are on track for completion by June 2025.</a:t>
          </a:r>
        </a:p>
      </dgm:t>
      <dgm:extLst>
        <a:ext uri="{E40237B7-FDA0-4F09-8148-C483321AD2D9}">
          <dgm14:cNvPr xmlns:dgm14="http://schemas.microsoft.com/office/drawing/2010/diagram" id="0" name="" descr="Green arrow showing progression of process: User guites for all CSRM product;, inital user guides to include Nucleus, Ardoq, and Archer; Development of microlearning content and training vidios; splunk training"/>
        </a:ext>
      </dgm:extLst>
    </dgm:pt>
    <dgm:pt modelId="{AC87CFD2-7DEF-4B48-BC87-3DEFA6BB89D9}" type="parTrans" cxnId="{FFB0A8C0-C507-4D48-BBB5-350669C45821}">
      <dgm:prSet/>
      <dgm:spPr/>
      <dgm:t>
        <a:bodyPr/>
        <a:lstStyle/>
        <a:p>
          <a:endParaRPr lang="en-US"/>
        </a:p>
      </dgm:t>
    </dgm:pt>
    <dgm:pt modelId="{62A1A9A3-9F1F-403C-BEC8-27FA31A19A77}" type="sibTrans" cxnId="{FFB0A8C0-C507-4D48-BBB5-350669C45821}">
      <dgm:prSet/>
      <dgm:spPr/>
      <dgm:t>
        <a:bodyPr/>
        <a:lstStyle/>
        <a:p>
          <a:endParaRPr lang="en-US"/>
        </a:p>
      </dgm:t>
    </dgm:pt>
    <dgm:pt modelId="{6319911E-1A84-488B-8120-D6BA24A96DD0}">
      <dgm:prSet phldrT="[Text]" custT="1"/>
      <dgm:spPr/>
      <dgm:t>
        <a:bodyPr/>
        <a:lstStyle/>
        <a:p>
          <a:r>
            <a:rPr lang="en-US" sz="1600" b="1" i="1" kern="1200" dirty="0">
              <a:solidFill>
                <a:prstClr val="black">
                  <a:hueOff val="0"/>
                  <a:satOff val="0"/>
                  <a:lumOff val="0"/>
                  <a:alphaOff val="0"/>
                </a:prstClr>
              </a:solidFill>
              <a:latin typeface="Rajdhani Medium" panose="02000000000000000000" pitchFamily="2" charset="0"/>
              <a:ea typeface="+mn-ea"/>
              <a:cs typeface="Rajdhani Medium" panose="02000000000000000000" pitchFamily="2" charset="0"/>
            </a:rPr>
            <a:t>The initial User guide release will include Nucleus, </a:t>
          </a:r>
          <a:r>
            <a:rPr lang="en-US" sz="1600" b="1" i="1" kern="1200" dirty="0" err="1">
              <a:solidFill>
                <a:prstClr val="black">
                  <a:hueOff val="0"/>
                  <a:satOff val="0"/>
                  <a:lumOff val="0"/>
                  <a:alphaOff val="0"/>
                </a:prstClr>
              </a:solidFill>
              <a:latin typeface="Rajdhani Medium" panose="02000000000000000000" pitchFamily="2" charset="0"/>
              <a:ea typeface="+mn-ea"/>
              <a:cs typeface="Rajdhani Medium" panose="02000000000000000000" pitchFamily="2" charset="0"/>
            </a:rPr>
            <a:t>Ardoq</a:t>
          </a:r>
          <a:r>
            <a:rPr lang="en-US" sz="1600" b="1" i="1" kern="1200" dirty="0">
              <a:solidFill>
                <a:prstClr val="black">
                  <a:hueOff val="0"/>
                  <a:satOff val="0"/>
                  <a:lumOff val="0"/>
                  <a:alphaOff val="0"/>
                </a:prstClr>
              </a:solidFill>
              <a:latin typeface="Rajdhani Medium" panose="02000000000000000000" pitchFamily="2" charset="0"/>
              <a:ea typeface="+mn-ea"/>
              <a:cs typeface="Rajdhani Medium" panose="02000000000000000000" pitchFamily="2" charset="0"/>
            </a:rPr>
            <a:t>, and Archer, targeted for completion by the end of March.</a:t>
          </a:r>
        </a:p>
      </dgm:t>
    </dgm:pt>
    <dgm:pt modelId="{9887FC68-3228-4CB1-8F01-75C93B35624A}" type="parTrans" cxnId="{22CEA621-2234-43D3-9DD3-EAEBDD227998}">
      <dgm:prSet/>
      <dgm:spPr/>
      <dgm:t>
        <a:bodyPr/>
        <a:lstStyle/>
        <a:p>
          <a:endParaRPr lang="en-US"/>
        </a:p>
      </dgm:t>
    </dgm:pt>
    <dgm:pt modelId="{E1AEC3F2-7C25-4305-9553-3DCE2D397D90}" type="sibTrans" cxnId="{22CEA621-2234-43D3-9DD3-EAEBDD227998}">
      <dgm:prSet/>
      <dgm:spPr/>
      <dgm:t>
        <a:bodyPr/>
        <a:lstStyle/>
        <a:p>
          <a:endParaRPr lang="en-US"/>
        </a:p>
      </dgm:t>
    </dgm:pt>
    <dgm:pt modelId="{20C403FA-D9F1-49F7-BF07-CC59F4DD9011}">
      <dgm:prSet phldrT="[Text]" custT="1"/>
      <dgm:spPr/>
      <dgm:t>
        <a:bodyPr/>
        <a:lstStyle/>
        <a:p>
          <a:r>
            <a:rPr lang="en-US" sz="1600" b="1" i="1" kern="1200">
              <a:solidFill>
                <a:prstClr val="black">
                  <a:hueOff val="0"/>
                  <a:satOff val="0"/>
                  <a:lumOff val="0"/>
                  <a:alphaOff val="0"/>
                </a:prstClr>
              </a:solidFill>
              <a:latin typeface="Rajdhani Medium" panose="02000000000000000000" pitchFamily="2" charset="0"/>
              <a:ea typeface="+mn-ea"/>
              <a:cs typeface="Rajdhani Medium" panose="02000000000000000000" pitchFamily="2" charset="0"/>
            </a:rPr>
            <a:t>We will develop microlearning content and training videos to drive customer adoption and product engagement.</a:t>
          </a:r>
        </a:p>
      </dgm:t>
    </dgm:pt>
    <dgm:pt modelId="{9C1CEB1E-D0B8-49E3-9759-19281F3851B2}" type="parTrans" cxnId="{682D2E39-A74C-4937-A98C-EC0928C3B986}">
      <dgm:prSet/>
      <dgm:spPr/>
      <dgm:t>
        <a:bodyPr/>
        <a:lstStyle/>
        <a:p>
          <a:endParaRPr lang="en-US"/>
        </a:p>
      </dgm:t>
    </dgm:pt>
    <dgm:pt modelId="{05F19BEB-D899-42FE-8530-23EC464496AD}" type="sibTrans" cxnId="{682D2E39-A74C-4937-A98C-EC0928C3B986}">
      <dgm:prSet/>
      <dgm:spPr/>
      <dgm:t>
        <a:bodyPr/>
        <a:lstStyle/>
        <a:p>
          <a:endParaRPr lang="en-US"/>
        </a:p>
      </dgm:t>
    </dgm:pt>
    <dgm:pt modelId="{B0E2D5E8-D07B-4D4D-916D-6BCB6A7FDF68}">
      <dgm:prSet phldrT="[Text]" custT="1"/>
      <dgm:spPr/>
      <dgm:t>
        <a:bodyPr/>
        <a:lstStyle/>
        <a:p>
          <a:r>
            <a:rPr lang="en-US" sz="1600" b="1" i="1" kern="1200" dirty="0">
              <a:solidFill>
                <a:prstClr val="black">
                  <a:hueOff val="0"/>
                  <a:satOff val="0"/>
                  <a:lumOff val="0"/>
                  <a:alphaOff val="0"/>
                </a:prstClr>
              </a:solidFill>
              <a:latin typeface="Rajdhani Medium" panose="02000000000000000000" pitchFamily="2" charset="0"/>
              <a:ea typeface="+mn-ea"/>
              <a:cs typeface="Rajdhani Medium" panose="02000000000000000000" pitchFamily="2" charset="0"/>
            </a:rPr>
            <a:t>Conducted Splunk training on recent updates; additional sessions for other products are upcoming.</a:t>
          </a:r>
        </a:p>
      </dgm:t>
      <dgm:extLst>
        <a:ext uri="{E40237B7-FDA0-4F09-8148-C483321AD2D9}">
          <dgm14:cNvPr xmlns:dgm14="http://schemas.microsoft.com/office/drawing/2010/diagram" id="0" name="" descr="Green arrow going up showing the progressive steps in the process"/>
        </a:ext>
      </dgm:extLst>
    </dgm:pt>
    <dgm:pt modelId="{33A23850-6EC1-41B9-BADE-182AB967FD09}" type="parTrans" cxnId="{14E3A87C-9CF3-4E3B-A318-3F7CD4587C64}">
      <dgm:prSet/>
      <dgm:spPr/>
      <dgm:t>
        <a:bodyPr/>
        <a:lstStyle/>
        <a:p>
          <a:endParaRPr lang="en-US"/>
        </a:p>
      </dgm:t>
    </dgm:pt>
    <dgm:pt modelId="{1D5BD519-6ABD-4AC9-B9BC-3FA45DDED215}" type="sibTrans" cxnId="{14E3A87C-9CF3-4E3B-A318-3F7CD4587C64}">
      <dgm:prSet/>
      <dgm:spPr/>
      <dgm:t>
        <a:bodyPr/>
        <a:lstStyle/>
        <a:p>
          <a:endParaRPr lang="en-US"/>
        </a:p>
      </dgm:t>
    </dgm:pt>
    <dgm:pt modelId="{EC0F809D-6231-4E72-B22D-26C101D0DBD3}" type="pres">
      <dgm:prSet presAssocID="{4D9E6FBA-96C2-4141-A670-CA294744255C}" presName="arrowDiagram" presStyleCnt="0">
        <dgm:presLayoutVars>
          <dgm:chMax val="5"/>
          <dgm:dir/>
          <dgm:resizeHandles val="exact"/>
        </dgm:presLayoutVars>
      </dgm:prSet>
      <dgm:spPr/>
    </dgm:pt>
    <dgm:pt modelId="{5C081610-03B3-491F-8EB3-08EB6452B7CA}" type="pres">
      <dgm:prSet presAssocID="{4D9E6FBA-96C2-4141-A670-CA294744255C}" presName="arrow" presStyleLbl="bgShp" presStyleIdx="0" presStyleCnt="1"/>
      <dgm:spPr/>
      <dgm:extLst>
        <a:ext uri="{E40237B7-FDA0-4F09-8148-C483321AD2D9}">
          <dgm14:cNvPr xmlns:dgm14="http://schemas.microsoft.com/office/drawing/2010/diagram" id="0" name="" descr="Green arrow going up showing the progressive steps in the process"/>
        </a:ext>
      </dgm:extLst>
    </dgm:pt>
    <dgm:pt modelId="{FC8512A5-C6A9-44F7-AFCB-C4EF1034A452}" type="pres">
      <dgm:prSet presAssocID="{4D9E6FBA-96C2-4141-A670-CA294744255C}" presName="arrowDiagram4" presStyleCnt="0"/>
      <dgm:spPr/>
    </dgm:pt>
    <dgm:pt modelId="{D3F58D37-78EE-46F9-A88E-3881FBC2AE7F}" type="pres">
      <dgm:prSet presAssocID="{4E206020-6644-4E44-9B30-344650764F98}" presName="bullet4a" presStyleLbl="node1" presStyleIdx="0" presStyleCnt="4"/>
      <dgm:spPr/>
    </dgm:pt>
    <dgm:pt modelId="{45C664C1-B83D-4302-95AD-36A335ACF249}" type="pres">
      <dgm:prSet presAssocID="{4E206020-6644-4E44-9B30-344650764F98}" presName="textBox4a" presStyleLbl="revTx" presStyleIdx="0" presStyleCnt="4" custLinFactNeighborX="209" custLinFactNeighborY="-6275">
        <dgm:presLayoutVars>
          <dgm:bulletEnabled val="1"/>
        </dgm:presLayoutVars>
      </dgm:prSet>
      <dgm:spPr/>
    </dgm:pt>
    <dgm:pt modelId="{AF25D0EE-7FCA-4C4B-9953-E09A5EF83D65}" type="pres">
      <dgm:prSet presAssocID="{6319911E-1A84-488B-8120-D6BA24A96DD0}" presName="bullet4b" presStyleLbl="node1" presStyleIdx="1" presStyleCnt="4"/>
      <dgm:spPr/>
    </dgm:pt>
    <dgm:pt modelId="{AB713EA1-8E1E-47D7-9C37-E31E4938F76F}" type="pres">
      <dgm:prSet presAssocID="{6319911E-1A84-488B-8120-D6BA24A96DD0}" presName="textBox4b" presStyleLbl="revTx" presStyleIdx="1" presStyleCnt="4" custLinFactNeighborX="170" custLinFactNeighborY="-4266">
        <dgm:presLayoutVars>
          <dgm:bulletEnabled val="1"/>
        </dgm:presLayoutVars>
      </dgm:prSet>
      <dgm:spPr/>
    </dgm:pt>
    <dgm:pt modelId="{9C2855DD-C3D5-479F-88C8-4419D2E7F023}" type="pres">
      <dgm:prSet presAssocID="{20C403FA-D9F1-49F7-BF07-CC59F4DD9011}" presName="bullet4c" presStyleLbl="node1" presStyleIdx="2" presStyleCnt="4"/>
      <dgm:spPr/>
    </dgm:pt>
    <dgm:pt modelId="{846A492F-3E51-4FFB-9DE4-78925B9ABA25}" type="pres">
      <dgm:prSet presAssocID="{20C403FA-D9F1-49F7-BF07-CC59F4DD9011}" presName="textBox4c" presStyleLbl="revTx" presStyleIdx="2" presStyleCnt="4">
        <dgm:presLayoutVars>
          <dgm:bulletEnabled val="1"/>
        </dgm:presLayoutVars>
      </dgm:prSet>
      <dgm:spPr/>
    </dgm:pt>
    <dgm:pt modelId="{F0EFC640-C2D1-4B00-9193-67865C371971}" type="pres">
      <dgm:prSet presAssocID="{B0E2D5E8-D07B-4D4D-916D-6BCB6A7FDF68}" presName="bullet4d" presStyleLbl="node1" presStyleIdx="3" presStyleCnt="4"/>
      <dgm:spPr/>
    </dgm:pt>
    <dgm:pt modelId="{7451247D-3599-4E5F-B384-C4B66BF7A81A}" type="pres">
      <dgm:prSet presAssocID="{B0E2D5E8-D07B-4D4D-916D-6BCB6A7FDF68}" presName="textBox4d" presStyleLbl="revTx" presStyleIdx="3" presStyleCnt="4" custScaleX="109678">
        <dgm:presLayoutVars>
          <dgm:bulletEnabled val="1"/>
        </dgm:presLayoutVars>
      </dgm:prSet>
      <dgm:spPr/>
    </dgm:pt>
  </dgm:ptLst>
  <dgm:cxnLst>
    <dgm:cxn modelId="{22CEA621-2234-43D3-9DD3-EAEBDD227998}" srcId="{4D9E6FBA-96C2-4141-A670-CA294744255C}" destId="{6319911E-1A84-488B-8120-D6BA24A96DD0}" srcOrd="1" destOrd="0" parTransId="{9887FC68-3228-4CB1-8F01-75C93B35624A}" sibTransId="{E1AEC3F2-7C25-4305-9553-3DCE2D397D90}"/>
    <dgm:cxn modelId="{682D2E39-A74C-4937-A98C-EC0928C3B986}" srcId="{4D9E6FBA-96C2-4141-A670-CA294744255C}" destId="{20C403FA-D9F1-49F7-BF07-CC59F4DD9011}" srcOrd="2" destOrd="0" parTransId="{9C1CEB1E-D0B8-49E3-9759-19281F3851B2}" sibTransId="{05F19BEB-D899-42FE-8530-23EC464496AD}"/>
    <dgm:cxn modelId="{A496C640-A8E6-4C48-A28A-E1088A590C3E}" type="presOf" srcId="{4D9E6FBA-96C2-4141-A670-CA294744255C}" destId="{EC0F809D-6231-4E72-B22D-26C101D0DBD3}" srcOrd="0" destOrd="0" presId="urn:microsoft.com/office/officeart/2005/8/layout/arrow2"/>
    <dgm:cxn modelId="{DC26AF4E-8202-47A7-AC0C-A0E341CAECB6}" type="presOf" srcId="{4E206020-6644-4E44-9B30-344650764F98}" destId="{45C664C1-B83D-4302-95AD-36A335ACF249}" srcOrd="0" destOrd="0" presId="urn:microsoft.com/office/officeart/2005/8/layout/arrow2"/>
    <dgm:cxn modelId="{14E3A87C-9CF3-4E3B-A318-3F7CD4587C64}" srcId="{4D9E6FBA-96C2-4141-A670-CA294744255C}" destId="{B0E2D5E8-D07B-4D4D-916D-6BCB6A7FDF68}" srcOrd="3" destOrd="0" parTransId="{33A23850-6EC1-41B9-BADE-182AB967FD09}" sibTransId="{1D5BD519-6ABD-4AC9-B9BC-3FA45DDED215}"/>
    <dgm:cxn modelId="{03A53EA7-0329-4341-82CE-7CD7247C5B99}" type="presOf" srcId="{6319911E-1A84-488B-8120-D6BA24A96DD0}" destId="{AB713EA1-8E1E-47D7-9C37-E31E4938F76F}" srcOrd="0" destOrd="0" presId="urn:microsoft.com/office/officeart/2005/8/layout/arrow2"/>
    <dgm:cxn modelId="{E7EDA9AB-78A1-4304-B9DC-5D745DF2FD86}" type="presOf" srcId="{B0E2D5E8-D07B-4D4D-916D-6BCB6A7FDF68}" destId="{7451247D-3599-4E5F-B384-C4B66BF7A81A}" srcOrd="0" destOrd="0" presId="urn:microsoft.com/office/officeart/2005/8/layout/arrow2"/>
    <dgm:cxn modelId="{FFB0A8C0-C507-4D48-BBB5-350669C45821}" srcId="{4D9E6FBA-96C2-4141-A670-CA294744255C}" destId="{4E206020-6644-4E44-9B30-344650764F98}" srcOrd="0" destOrd="0" parTransId="{AC87CFD2-7DEF-4B48-BC87-3DEFA6BB89D9}" sibTransId="{62A1A9A3-9F1F-403C-BEC8-27FA31A19A77}"/>
    <dgm:cxn modelId="{1C4433D3-51B0-4555-8764-4356C3AE40E0}" type="presOf" srcId="{20C403FA-D9F1-49F7-BF07-CC59F4DD9011}" destId="{846A492F-3E51-4FFB-9DE4-78925B9ABA25}" srcOrd="0" destOrd="0" presId="urn:microsoft.com/office/officeart/2005/8/layout/arrow2"/>
    <dgm:cxn modelId="{D14545FD-0E04-45B6-AC97-417006C9A51E}" type="presParOf" srcId="{EC0F809D-6231-4E72-B22D-26C101D0DBD3}" destId="{5C081610-03B3-491F-8EB3-08EB6452B7CA}" srcOrd="0" destOrd="0" presId="urn:microsoft.com/office/officeart/2005/8/layout/arrow2"/>
    <dgm:cxn modelId="{12AC3D42-CBF2-43D5-8B14-56C2F6A2A85D}" type="presParOf" srcId="{EC0F809D-6231-4E72-B22D-26C101D0DBD3}" destId="{FC8512A5-C6A9-44F7-AFCB-C4EF1034A452}" srcOrd="1" destOrd="0" presId="urn:microsoft.com/office/officeart/2005/8/layout/arrow2"/>
    <dgm:cxn modelId="{AE1DC314-1CBE-49C5-B4C2-8EEFF8642DF7}" type="presParOf" srcId="{FC8512A5-C6A9-44F7-AFCB-C4EF1034A452}" destId="{D3F58D37-78EE-46F9-A88E-3881FBC2AE7F}" srcOrd="0" destOrd="0" presId="urn:microsoft.com/office/officeart/2005/8/layout/arrow2"/>
    <dgm:cxn modelId="{700765ED-D7B3-4B5A-ABA9-72C160432127}" type="presParOf" srcId="{FC8512A5-C6A9-44F7-AFCB-C4EF1034A452}" destId="{45C664C1-B83D-4302-95AD-36A335ACF249}" srcOrd="1" destOrd="0" presId="urn:microsoft.com/office/officeart/2005/8/layout/arrow2"/>
    <dgm:cxn modelId="{AEECF4C5-87A5-49F4-A7EB-E0B561E63F5B}" type="presParOf" srcId="{FC8512A5-C6A9-44F7-AFCB-C4EF1034A452}" destId="{AF25D0EE-7FCA-4C4B-9953-E09A5EF83D65}" srcOrd="2" destOrd="0" presId="urn:microsoft.com/office/officeart/2005/8/layout/arrow2"/>
    <dgm:cxn modelId="{6ACBE5B3-B184-4F04-84CF-7145BD1B80F5}" type="presParOf" srcId="{FC8512A5-C6A9-44F7-AFCB-C4EF1034A452}" destId="{AB713EA1-8E1E-47D7-9C37-E31E4938F76F}" srcOrd="3" destOrd="0" presId="urn:microsoft.com/office/officeart/2005/8/layout/arrow2"/>
    <dgm:cxn modelId="{7897A329-BD1A-406D-9F04-EE8595608B17}" type="presParOf" srcId="{FC8512A5-C6A9-44F7-AFCB-C4EF1034A452}" destId="{9C2855DD-C3D5-479F-88C8-4419D2E7F023}" srcOrd="4" destOrd="0" presId="urn:microsoft.com/office/officeart/2005/8/layout/arrow2"/>
    <dgm:cxn modelId="{55B14EC1-A306-4E6C-A5D2-6DFF6752FB42}" type="presParOf" srcId="{FC8512A5-C6A9-44F7-AFCB-C4EF1034A452}" destId="{846A492F-3E51-4FFB-9DE4-78925B9ABA25}" srcOrd="5" destOrd="0" presId="urn:microsoft.com/office/officeart/2005/8/layout/arrow2"/>
    <dgm:cxn modelId="{52E1F981-3825-4523-8474-E09D952A2A55}" type="presParOf" srcId="{FC8512A5-C6A9-44F7-AFCB-C4EF1034A452}" destId="{F0EFC640-C2D1-4B00-9193-67865C371971}" srcOrd="6" destOrd="0" presId="urn:microsoft.com/office/officeart/2005/8/layout/arrow2"/>
    <dgm:cxn modelId="{D05040B8-5931-474B-9A33-AB082D00E105}" type="presParOf" srcId="{FC8512A5-C6A9-44F7-AFCB-C4EF1034A452}" destId="{7451247D-3599-4E5F-B384-C4B66BF7A81A}" srcOrd="7"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B18C3E-3983-43AE-873B-00868A2724AC}">
      <dsp:nvSpPr>
        <dsp:cNvPr id="0" name=""/>
        <dsp:cNvSpPr/>
      </dsp:nvSpPr>
      <dsp:spPr>
        <a:xfrm rot="16200000">
          <a:off x="773944" y="1233565"/>
          <a:ext cx="3483661" cy="2951530"/>
        </a:xfrm>
        <a:prstGeom prst="round2SameRect">
          <a:avLst>
            <a:gd name="adj1" fmla="val 16670"/>
            <a:gd name="adj2" fmla="val 0"/>
          </a:avLst>
        </a:prstGeom>
        <a:solidFill>
          <a:schemeClr val="tx2">
            <a:lumMod val="20000"/>
            <a:lumOff val="80000"/>
          </a:schemeClr>
        </a:solidFill>
        <a:ln w="12700" cap="flat" cmpd="sng" algn="ctr">
          <a:solidFill>
            <a:schemeClr val="accent1">
              <a:shade val="15000"/>
            </a:schemeClr>
          </a:solidFill>
          <a:prstDash val="solid"/>
          <a:miter lim="800000"/>
        </a:ln>
        <a:effectLst/>
        <a:scene3d>
          <a:camera prst="orthographicFront">
            <a:rot lat="0" lon="0" rev="0"/>
          </a:camera>
          <a:lightRig rig="contrasting" dir="t">
            <a:rot lat="0" lon="0" rev="7800000"/>
          </a:lightRig>
        </a:scene3d>
        <a:sp3d>
          <a:bevelT w="139700" h="139700"/>
        </a:sp3d>
      </dsp:spPr>
      <dsp:style>
        <a:lnRef idx="2">
          <a:schemeClr val="accent1">
            <a:shade val="15000"/>
          </a:schemeClr>
        </a:lnRef>
        <a:fillRef idx="1">
          <a:schemeClr val="accent1"/>
        </a:fillRef>
        <a:effectRef idx="0">
          <a:schemeClr val="accent1"/>
        </a:effectRef>
        <a:fontRef idx="minor">
          <a:schemeClr val="lt1"/>
        </a:fontRef>
      </dsp:style>
      <dsp:txBody>
        <a:bodyPr spcFirstLastPara="0" vert="horz" wrap="square" lIns="76200" tIns="127000" rIns="114300" bIns="127000" numCol="1" spcCol="1270" anchor="ctr" anchorCtr="0">
          <a:noAutofit/>
        </a:bodyPr>
        <a:lstStyle/>
        <a:p>
          <a:pPr marL="0" lvl="0" indent="0" algn="ctr" defTabSz="914400">
            <a:lnSpc>
              <a:spcPct val="90000"/>
            </a:lnSpc>
            <a:spcBef>
              <a:spcPct val="0"/>
            </a:spcBef>
            <a:spcAft>
              <a:spcPct val="35000"/>
            </a:spcAft>
            <a:buFont typeface="Arial" panose="020B0604020202020204" pitchFamily="34" charset="0"/>
            <a:buNone/>
          </a:pPr>
          <a:r>
            <a:rPr lang="en-US" sz="2000" kern="1200" dirty="0">
              <a:latin typeface="Bahnschrift Condensed" panose="020B0502040204020203" pitchFamily="34" charset="0"/>
            </a:rPr>
            <a:t>In addition to improving the product onboarding process, we’ve designed a Product Lifecycle Management (PLM) system to enhance prioritization, streamline tracking, and improve overall product governance.</a:t>
          </a:r>
          <a:endParaRPr lang="en-US" sz="2000" b="1" kern="1200" dirty="0">
            <a:effectLst>
              <a:outerShdw blurRad="38100" dist="38100" dir="2700000" algn="tl">
                <a:srgbClr val="000000">
                  <a:alpha val="43137"/>
                </a:srgbClr>
              </a:outerShdw>
            </a:effectLst>
            <a:latin typeface="Bahnschrift Condensed" panose="020B0502040204020203" pitchFamily="34" charset="0"/>
            <a:ea typeface="+mn-ea"/>
            <a:cs typeface="+mn-cs"/>
          </a:endParaRPr>
        </a:p>
      </dsp:txBody>
      <dsp:txXfrm rot="5400000">
        <a:off x="1184117" y="1111608"/>
        <a:ext cx="2807422" cy="3195445"/>
      </dsp:txXfrm>
    </dsp:sp>
    <dsp:sp modelId="{ED4A897C-E897-4C78-BA67-12AF8E702EB6}">
      <dsp:nvSpPr>
        <dsp:cNvPr id="0" name=""/>
        <dsp:cNvSpPr/>
      </dsp:nvSpPr>
      <dsp:spPr>
        <a:xfrm rot="5400000">
          <a:off x="3917155" y="1186463"/>
          <a:ext cx="3483661" cy="3045733"/>
        </a:xfrm>
        <a:prstGeom prst="round2SameRect">
          <a:avLst>
            <a:gd name="adj1" fmla="val 16670"/>
            <a:gd name="adj2" fmla="val 0"/>
          </a:avLst>
        </a:prstGeom>
        <a:solidFill>
          <a:schemeClr val="accent2">
            <a:lumMod val="20000"/>
            <a:lumOff val="80000"/>
          </a:schemeClr>
        </a:solidFill>
        <a:ln w="12700" cap="flat" cmpd="sng" algn="ctr">
          <a:solidFill>
            <a:schemeClr val="accent1">
              <a:shade val="15000"/>
            </a:schemeClr>
          </a:solidFill>
          <a:prstDash val="solid"/>
          <a:miter lim="800000"/>
        </a:ln>
        <a:effectLst/>
        <a:scene3d>
          <a:camera prst="orthographicFront">
            <a:rot lat="0" lon="0" rev="0"/>
          </a:camera>
          <a:lightRig rig="contrasting" dir="t">
            <a:rot lat="0" lon="0" rev="7800000"/>
          </a:lightRig>
        </a:scene3d>
        <a:sp3d>
          <a:bevelT w="139700" h="139700"/>
        </a:sp3d>
      </dsp:spPr>
      <dsp:style>
        <a:lnRef idx="2">
          <a:schemeClr val="accent1">
            <a:shade val="15000"/>
          </a:schemeClr>
        </a:lnRef>
        <a:fillRef idx="1">
          <a:schemeClr val="accent1"/>
        </a:fillRef>
        <a:effectRef idx="0">
          <a:schemeClr val="accent1"/>
        </a:effectRef>
        <a:fontRef idx="minor">
          <a:schemeClr val="lt1"/>
        </a:fontRef>
      </dsp:style>
      <dsp:txBody>
        <a:bodyPr spcFirstLastPara="0" vert="horz" wrap="square" lIns="114300" tIns="127000" rIns="76200" bIns="127000" numCol="1" spcCol="1270" anchor="ctr" anchorCtr="0">
          <a:noAutofit/>
        </a:bodyPr>
        <a:lstStyle/>
        <a:p>
          <a:pPr marL="0" lvl="0" indent="0" algn="ctr" defTabSz="914400">
            <a:lnSpc>
              <a:spcPct val="90000"/>
            </a:lnSpc>
            <a:spcBef>
              <a:spcPct val="0"/>
            </a:spcBef>
            <a:spcAft>
              <a:spcPct val="35000"/>
            </a:spcAft>
            <a:buFont typeface="Arial" panose="020B0604020202020204" pitchFamily="34" charset="0"/>
            <a:buNone/>
          </a:pPr>
          <a:r>
            <a:rPr lang="en-US" sz="2000" kern="1200" dirty="0">
              <a:latin typeface="Bahnschrift Condensed" panose="020B0502040204020203" pitchFamily="34" charset="0"/>
            </a:rPr>
            <a:t>Streamlined customer engagement process to incorporate regular check-ins, product support, and feedback surveys. Plans for CNAPP will begin rollout in Q2 2025.</a:t>
          </a:r>
          <a:endParaRPr lang="en-US" sz="2000" kern="1200" dirty="0">
            <a:latin typeface="Bahnschrift Condensed" panose="020B0502040204020203" pitchFamily="34" charset="0"/>
            <a:ea typeface="+mn-ea"/>
            <a:cs typeface="+mn-cs"/>
          </a:endParaRPr>
        </a:p>
      </dsp:txBody>
      <dsp:txXfrm rot="-5400000">
        <a:off x="4136119" y="1116207"/>
        <a:ext cx="2897026" cy="3186247"/>
      </dsp:txXfrm>
    </dsp:sp>
    <dsp:sp modelId="{BBA634AE-E770-40AB-82C1-B91893FF574B}">
      <dsp:nvSpPr>
        <dsp:cNvPr id="0" name=""/>
        <dsp:cNvSpPr/>
      </dsp:nvSpPr>
      <dsp:spPr>
        <a:xfrm>
          <a:off x="3204491" y="266230"/>
          <a:ext cx="1671925" cy="1459625"/>
        </a:xfrm>
        <a:prstGeom prst="circularArrow">
          <a:avLst>
            <a:gd name="adj1" fmla="val 12500"/>
            <a:gd name="adj2" fmla="val 1142322"/>
            <a:gd name="adj3" fmla="val 20457678"/>
            <a:gd name="adj4" fmla="val 10800000"/>
            <a:gd name="adj5" fmla="val 12500"/>
          </a:avLst>
        </a:prstGeom>
        <a:solidFill>
          <a:schemeClr val="tx2">
            <a:lumMod val="20000"/>
            <a:lumOff val="80000"/>
          </a:schemeClr>
        </a:solidFill>
        <a:ln w="12700" cap="flat" cmpd="sng" algn="ctr">
          <a:solidFill>
            <a:schemeClr val="accent1">
              <a:shade val="15000"/>
            </a:schemeClr>
          </a:solidFill>
          <a:prstDash val="solid"/>
          <a:miter lim="800000"/>
        </a:ln>
        <a:effectLst/>
      </dsp:spPr>
      <dsp:style>
        <a:lnRef idx="2">
          <a:schemeClr val="accent1">
            <a:shade val="15000"/>
          </a:schemeClr>
        </a:lnRef>
        <a:fillRef idx="1">
          <a:schemeClr val="accent1"/>
        </a:fillRef>
        <a:effectRef idx="0">
          <a:schemeClr val="accent1"/>
        </a:effectRef>
        <a:fontRef idx="minor">
          <a:schemeClr val="lt1"/>
        </a:fontRef>
      </dsp:style>
    </dsp:sp>
    <dsp:sp modelId="{55129E52-CFCF-4CA5-9E7D-21B1E29270C8}">
      <dsp:nvSpPr>
        <dsp:cNvPr id="0" name=""/>
        <dsp:cNvSpPr/>
      </dsp:nvSpPr>
      <dsp:spPr>
        <a:xfrm rot="10800000">
          <a:off x="3341919" y="3816078"/>
          <a:ext cx="1396624" cy="1336425"/>
        </a:xfrm>
        <a:prstGeom prst="circularArrow">
          <a:avLst>
            <a:gd name="adj1" fmla="val 12500"/>
            <a:gd name="adj2" fmla="val 1142322"/>
            <a:gd name="adj3" fmla="val 20457678"/>
            <a:gd name="adj4" fmla="val 10800000"/>
            <a:gd name="adj5" fmla="val 12500"/>
          </a:avLst>
        </a:prstGeom>
        <a:solidFill>
          <a:schemeClr val="accent2">
            <a:lumMod val="20000"/>
            <a:lumOff val="8000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F9FE23-B58E-4ED8-BD3B-B314E4484013}">
      <dsp:nvSpPr>
        <dsp:cNvPr id="0" name=""/>
        <dsp:cNvSpPr/>
      </dsp:nvSpPr>
      <dsp:spPr>
        <a:xfrm>
          <a:off x="3777820" y="635"/>
          <a:ext cx="5659814" cy="1255485"/>
        </a:xfrm>
        <a:prstGeom prst="rightArrow">
          <a:avLst>
            <a:gd name="adj1" fmla="val 75000"/>
            <a:gd name="adj2" fmla="val 50000"/>
          </a:avLst>
        </a:prstGeom>
        <a:solidFill>
          <a:schemeClr val="bg1">
            <a:lumMod val="9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171450" lvl="1" indent="-171450" algn="ctr" defTabSz="800100">
            <a:lnSpc>
              <a:spcPct val="90000"/>
            </a:lnSpc>
            <a:spcBef>
              <a:spcPct val="0"/>
            </a:spcBef>
            <a:spcAft>
              <a:spcPct val="15000"/>
            </a:spcAft>
            <a:buNone/>
          </a:pPr>
          <a:r>
            <a:rPr lang="en-US" sz="1800" kern="1200" dirty="0">
              <a:solidFill>
                <a:schemeClr val="tx1"/>
              </a:solidFill>
              <a:latin typeface="Bahnschrift Condensed" panose="020B0502040204020203" pitchFamily="34" charset="0"/>
            </a:rPr>
            <a:t>Shared Email, Quarterly Surveys, Service Tickets, and Routine Group Calls</a:t>
          </a:r>
        </a:p>
      </dsp:txBody>
      <dsp:txXfrm>
        <a:off x="3777820" y="157571"/>
        <a:ext cx="5189007" cy="941613"/>
      </dsp:txXfrm>
    </dsp:sp>
    <dsp:sp modelId="{33955FB8-AC37-4BDF-8B20-9F1F94233326}">
      <dsp:nvSpPr>
        <dsp:cNvPr id="0" name=""/>
        <dsp:cNvSpPr/>
      </dsp:nvSpPr>
      <dsp:spPr>
        <a:xfrm>
          <a:off x="0" y="0"/>
          <a:ext cx="3773209" cy="1133191"/>
        </a:xfrm>
        <a:prstGeom prst="roundRect">
          <a:avLst/>
        </a:prstGeom>
        <a:solidFill>
          <a:schemeClr val="accent6">
            <a:lumMod val="60000"/>
            <a:lumOff val="4000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hemeClr val="accent1">
            <a:shade val="15000"/>
          </a:schemeClr>
        </a:lnRef>
        <a:fillRef idx="1">
          <a:schemeClr val="accent1"/>
        </a:fillRef>
        <a:effectRef idx="0">
          <a:schemeClr val="accent1"/>
        </a:effectRef>
        <a:fontRef idx="minor">
          <a:schemeClr val="lt1"/>
        </a:fontRef>
      </dsp:style>
      <dsp:txBody>
        <a:bodyPr spcFirstLastPara="0" vert="horz" wrap="square" lIns="106680" tIns="53340" rIns="106680" bIns="53340" numCol="1" spcCol="1270" rtlCol="0" anchor="ctr" anchorCtr="0">
          <a:noAutofit/>
        </a:bodyPr>
        <a:lstStyle/>
        <a:p>
          <a:pPr marL="0" lvl="0" indent="0" algn="ctr" defTabSz="914400" rtl="0" eaLnBrk="1" latinLnBrk="0" hangingPunct="1">
            <a:lnSpc>
              <a:spcPct val="90000"/>
            </a:lnSpc>
            <a:spcBef>
              <a:spcPct val="0"/>
            </a:spcBef>
            <a:spcAft>
              <a:spcPct val="35000"/>
            </a:spcAft>
            <a:buNone/>
          </a:pPr>
          <a:r>
            <a:rPr lang="en-US" sz="2800" b="1" kern="1200" dirty="0">
              <a:solidFill>
                <a:schemeClr val="tx1"/>
              </a:solidFill>
              <a:effectLst>
                <a:outerShdw blurRad="38100" dist="38100" dir="2700000" algn="tl">
                  <a:srgbClr val="000000">
                    <a:alpha val="43137"/>
                  </a:srgbClr>
                </a:outerShdw>
              </a:effectLst>
              <a:latin typeface="Rajdhani" panose="02000000000000000000" pitchFamily="2" charset="0"/>
              <a:ea typeface="+mn-ea"/>
              <a:cs typeface="Rajdhani" panose="02000000000000000000" pitchFamily="2" charset="0"/>
            </a:rPr>
            <a:t>INTAKE CHANNELS</a:t>
          </a:r>
        </a:p>
      </dsp:txBody>
      <dsp:txXfrm>
        <a:off x="55318" y="55318"/>
        <a:ext cx="3662573" cy="1022555"/>
      </dsp:txXfrm>
    </dsp:sp>
    <dsp:sp modelId="{C7EAC023-99D5-4D6D-8556-8E3EEF5EB208}">
      <dsp:nvSpPr>
        <dsp:cNvPr id="0" name=""/>
        <dsp:cNvSpPr/>
      </dsp:nvSpPr>
      <dsp:spPr>
        <a:xfrm>
          <a:off x="3776898" y="1369440"/>
          <a:ext cx="5665347" cy="1133191"/>
        </a:xfrm>
        <a:prstGeom prst="rightArrow">
          <a:avLst>
            <a:gd name="adj1" fmla="val 75000"/>
            <a:gd name="adj2" fmla="val 50000"/>
          </a:avLst>
        </a:prstGeom>
        <a:solidFill>
          <a:schemeClr val="bg1">
            <a:lumMod val="9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171450" lvl="1" indent="-171450" algn="ctr" defTabSz="800100">
            <a:lnSpc>
              <a:spcPct val="90000"/>
            </a:lnSpc>
            <a:spcBef>
              <a:spcPct val="0"/>
            </a:spcBef>
            <a:spcAft>
              <a:spcPct val="15000"/>
            </a:spcAft>
            <a:buNone/>
          </a:pPr>
          <a:r>
            <a:rPr lang="en-US" sz="1800" kern="1200">
              <a:solidFill>
                <a:schemeClr val="tx1"/>
              </a:solidFill>
              <a:latin typeface="Bahnschrift Condensed" panose="020B0502040204020203" pitchFamily="34" charset="0"/>
              <a:ea typeface="+mn-ea"/>
              <a:cs typeface="+mn-cs"/>
            </a:rPr>
            <a:t>Spearheaded by the Products team</a:t>
          </a:r>
        </a:p>
      </dsp:txBody>
      <dsp:txXfrm>
        <a:off x="3776898" y="1511089"/>
        <a:ext cx="5240400" cy="849893"/>
      </dsp:txXfrm>
    </dsp:sp>
    <dsp:sp modelId="{D07E997F-8D91-4660-A029-4AC8967B6EAA}">
      <dsp:nvSpPr>
        <dsp:cNvPr id="0" name=""/>
        <dsp:cNvSpPr/>
      </dsp:nvSpPr>
      <dsp:spPr>
        <a:xfrm>
          <a:off x="0" y="1369440"/>
          <a:ext cx="3776898" cy="1133191"/>
        </a:xfrm>
        <a:prstGeom prst="roundRect">
          <a:avLst/>
        </a:prstGeom>
        <a:solidFill>
          <a:srgbClr val="008080"/>
        </a:solidFill>
        <a:ln w="12700" cap="flat" cmpd="sng" algn="ctr">
          <a:solidFill>
            <a:schemeClr val="accent1">
              <a:shade val="15000"/>
            </a:schemeClr>
          </a:solidFill>
          <a:prstDash val="solid"/>
          <a:miter lim="800000"/>
        </a:ln>
        <a:effectLst/>
      </dsp:spPr>
      <dsp:style>
        <a:lnRef idx="2">
          <a:schemeClr val="accent1">
            <a:shade val="15000"/>
          </a:schemeClr>
        </a:lnRef>
        <a:fillRef idx="1">
          <a:schemeClr val="accent1"/>
        </a:fillRef>
        <a:effectRef idx="0">
          <a:schemeClr val="accent1"/>
        </a:effectRef>
        <a:fontRef idx="minor">
          <a:schemeClr val="lt1"/>
        </a:fontRef>
      </dsp:style>
      <dsp:txBody>
        <a:bodyPr spcFirstLastPara="0" vert="horz" wrap="square" lIns="76200" tIns="38100" rIns="76200" bIns="38100" numCol="1" spcCol="1270" rtlCol="0" anchor="ctr" anchorCtr="0">
          <a:noAutofit/>
        </a:bodyPr>
        <a:lstStyle/>
        <a:p>
          <a:pPr marL="0" lvl="0" indent="0" algn="ctr" defTabSz="914400" rtl="0" eaLnBrk="1" latinLnBrk="0" hangingPunct="1">
            <a:lnSpc>
              <a:spcPct val="90000"/>
            </a:lnSpc>
            <a:spcBef>
              <a:spcPct val="0"/>
            </a:spcBef>
            <a:spcAft>
              <a:spcPct val="35000"/>
            </a:spcAft>
            <a:buFont typeface="Arial" panose="020B0604020202020204" pitchFamily="34" charset="0"/>
            <a:buNone/>
          </a:pPr>
          <a:r>
            <a:rPr lang="en-US" sz="2800" b="1" kern="1200" dirty="0">
              <a:solidFill>
                <a:schemeClr val="tx1"/>
              </a:solidFill>
              <a:effectLst>
                <a:outerShdw blurRad="38100" dist="38100" dir="2700000" algn="tl">
                  <a:srgbClr val="000000">
                    <a:alpha val="43137"/>
                  </a:srgbClr>
                </a:outerShdw>
              </a:effectLst>
              <a:latin typeface="Rajdhani" panose="02000000000000000000" pitchFamily="2" charset="0"/>
              <a:ea typeface="+mn-ea"/>
              <a:cs typeface="Rajdhani" panose="02000000000000000000" pitchFamily="2" charset="0"/>
            </a:rPr>
            <a:t>PROCESS LEADERSHIP</a:t>
          </a:r>
        </a:p>
      </dsp:txBody>
      <dsp:txXfrm>
        <a:off x="55318" y="1424758"/>
        <a:ext cx="3666262" cy="1022555"/>
      </dsp:txXfrm>
    </dsp:sp>
    <dsp:sp modelId="{8903F15D-84A0-43D5-AF85-956737427786}">
      <dsp:nvSpPr>
        <dsp:cNvPr id="0" name=""/>
        <dsp:cNvSpPr/>
      </dsp:nvSpPr>
      <dsp:spPr>
        <a:xfrm>
          <a:off x="3776898" y="2615951"/>
          <a:ext cx="5665347" cy="1133191"/>
        </a:xfrm>
        <a:prstGeom prst="rightArrow">
          <a:avLst>
            <a:gd name="adj1" fmla="val 75000"/>
            <a:gd name="adj2" fmla="val 50000"/>
          </a:avLst>
        </a:prstGeom>
        <a:solidFill>
          <a:prstClr val="white">
            <a:lumMod val="95000"/>
            <a:alpha val="90000"/>
          </a:prstClr>
        </a:solid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ctr" anchorCtr="0">
          <a:noAutofit/>
        </a:bodyPr>
        <a:lstStyle/>
        <a:p>
          <a:pPr marL="171450" lvl="1" indent="-171450" algn="ctr" defTabSz="800100">
            <a:lnSpc>
              <a:spcPct val="90000"/>
            </a:lnSpc>
            <a:spcBef>
              <a:spcPct val="0"/>
            </a:spcBef>
            <a:spcAft>
              <a:spcPct val="15000"/>
            </a:spcAft>
            <a:buNone/>
          </a:pPr>
          <a:r>
            <a:rPr lang="en-US" sz="1800" kern="1200">
              <a:solidFill>
                <a:schemeClr val="tx1"/>
              </a:solidFill>
              <a:latin typeface="Bahnschrift Condensed" panose="020B0502040204020203" pitchFamily="34" charset="0"/>
              <a:ea typeface="+mn-ea"/>
              <a:cs typeface="+mn-cs"/>
            </a:rPr>
            <a:t>Ensure timely resolution of issues</a:t>
          </a:r>
        </a:p>
        <a:p>
          <a:pPr marL="171450" lvl="1" indent="-171450" algn="ctr" defTabSz="800100">
            <a:lnSpc>
              <a:spcPct val="90000"/>
            </a:lnSpc>
            <a:spcBef>
              <a:spcPct val="0"/>
            </a:spcBef>
            <a:spcAft>
              <a:spcPct val="15000"/>
            </a:spcAft>
            <a:buFont typeface="Arial" panose="020B0604020202020204" pitchFamily="34" charset="0"/>
            <a:buNone/>
          </a:pPr>
          <a:r>
            <a:rPr lang="en-US" sz="1800" kern="1200">
              <a:solidFill>
                <a:schemeClr val="tx1"/>
              </a:solidFill>
              <a:latin typeface="Bahnschrift Condensed" panose="020B0502040204020203" pitchFamily="34" charset="0"/>
              <a:ea typeface="+mn-ea"/>
              <a:cs typeface="+mn-cs"/>
            </a:rPr>
            <a:t>Identify recurring problem scenarios and proactively recommend product solutions to address customer needs.</a:t>
          </a:r>
        </a:p>
      </dsp:txBody>
      <dsp:txXfrm>
        <a:off x="3776898" y="2757600"/>
        <a:ext cx="5240400" cy="849893"/>
      </dsp:txXfrm>
    </dsp:sp>
    <dsp:sp modelId="{B406D734-1CEF-4216-BC95-FBD3E6BA0AA8}">
      <dsp:nvSpPr>
        <dsp:cNvPr id="0" name=""/>
        <dsp:cNvSpPr/>
      </dsp:nvSpPr>
      <dsp:spPr>
        <a:xfrm>
          <a:off x="0" y="2615951"/>
          <a:ext cx="3776898" cy="1133191"/>
        </a:xfrm>
        <a:prstGeom prst="roundRect">
          <a:avLst/>
        </a:prstGeom>
        <a:solidFill>
          <a:schemeClr val="accent6">
            <a:lumMod val="60000"/>
            <a:lumOff val="4000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hemeClr val="accent1">
            <a:shade val="15000"/>
          </a:schemeClr>
        </a:lnRef>
        <a:fillRef idx="1">
          <a:schemeClr val="accent1"/>
        </a:fillRef>
        <a:effectRef idx="0">
          <a:schemeClr val="accent1"/>
        </a:effectRef>
        <a:fontRef idx="minor">
          <a:schemeClr val="lt1"/>
        </a:fontRef>
      </dsp:style>
      <dsp:txBody>
        <a:bodyPr spcFirstLastPara="0" vert="horz" wrap="square" lIns="76200" tIns="38100" rIns="76200" bIns="38100" numCol="1" spcCol="1270" rtlCol="0" anchor="ctr" anchorCtr="0">
          <a:noAutofit/>
        </a:bodyPr>
        <a:lstStyle/>
        <a:p>
          <a:pPr marL="0" lvl="0" indent="0" algn="ctr" defTabSz="914400" rtl="0" eaLnBrk="1" latinLnBrk="0" hangingPunct="1">
            <a:lnSpc>
              <a:spcPct val="90000"/>
            </a:lnSpc>
            <a:spcBef>
              <a:spcPct val="0"/>
            </a:spcBef>
            <a:spcAft>
              <a:spcPct val="35000"/>
            </a:spcAft>
            <a:buFont typeface="Arial" panose="020B0604020202020204" pitchFamily="34" charset="0"/>
            <a:buNone/>
          </a:pPr>
          <a:r>
            <a:rPr lang="en-US" sz="2800" b="1" kern="1200">
              <a:solidFill>
                <a:schemeClr val="tx1"/>
              </a:solidFill>
              <a:effectLst>
                <a:outerShdw blurRad="38100" dist="38100" dir="2700000" algn="tl">
                  <a:srgbClr val="000000">
                    <a:alpha val="43137"/>
                  </a:srgbClr>
                </a:outerShdw>
              </a:effectLst>
              <a:latin typeface="Rajdhani" panose="02000000000000000000" pitchFamily="2" charset="0"/>
              <a:ea typeface="+mn-ea"/>
              <a:cs typeface="Rajdhani" panose="02000000000000000000" pitchFamily="2" charset="0"/>
            </a:rPr>
            <a:t>KEY OBJECTIVES</a:t>
          </a:r>
        </a:p>
      </dsp:txBody>
      <dsp:txXfrm>
        <a:off x="55318" y="2671269"/>
        <a:ext cx="3666262" cy="1022555"/>
      </dsp:txXfrm>
    </dsp:sp>
    <dsp:sp modelId="{7EAF4F4A-121B-4175-BD30-7A4706679516}">
      <dsp:nvSpPr>
        <dsp:cNvPr id="0" name=""/>
        <dsp:cNvSpPr/>
      </dsp:nvSpPr>
      <dsp:spPr>
        <a:xfrm>
          <a:off x="3776898" y="3862462"/>
          <a:ext cx="5665347" cy="1133191"/>
        </a:xfrm>
        <a:prstGeom prst="rightArrow">
          <a:avLst>
            <a:gd name="adj1" fmla="val 75000"/>
            <a:gd name="adj2" fmla="val 50000"/>
          </a:avLst>
        </a:prstGeom>
        <a:solidFill>
          <a:prstClr val="white">
            <a:lumMod val="95000"/>
            <a:alpha val="90000"/>
          </a:prstClr>
        </a:solid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ctr" anchorCtr="0">
          <a:noAutofit/>
        </a:bodyPr>
        <a:lstStyle/>
        <a:p>
          <a:pPr marL="171450" lvl="1" indent="-171450" algn="ctr" defTabSz="800100">
            <a:lnSpc>
              <a:spcPct val="90000"/>
            </a:lnSpc>
            <a:spcBef>
              <a:spcPct val="0"/>
            </a:spcBef>
            <a:spcAft>
              <a:spcPct val="15000"/>
            </a:spcAft>
            <a:buNone/>
          </a:pPr>
          <a:r>
            <a:rPr lang="en-US" sz="1800" kern="1200">
              <a:solidFill>
                <a:schemeClr val="tx1"/>
              </a:solidFill>
              <a:latin typeface="Bahnschrift Condensed" panose="020B0502040204020203" pitchFamily="34" charset="0"/>
              <a:ea typeface="+mn-ea"/>
              <a:cs typeface="+mn-cs"/>
            </a:rPr>
            <a:t>Tailored process for each product to ensure clear communication</a:t>
          </a:r>
        </a:p>
      </dsp:txBody>
      <dsp:txXfrm>
        <a:off x="3776898" y="4004111"/>
        <a:ext cx="5240400" cy="849893"/>
      </dsp:txXfrm>
    </dsp:sp>
    <dsp:sp modelId="{00B20BE8-1570-4078-A131-9CBC8611F4D7}">
      <dsp:nvSpPr>
        <dsp:cNvPr id="0" name=""/>
        <dsp:cNvSpPr/>
      </dsp:nvSpPr>
      <dsp:spPr>
        <a:xfrm>
          <a:off x="0" y="3862462"/>
          <a:ext cx="3776898" cy="1133191"/>
        </a:xfrm>
        <a:prstGeom prst="roundRect">
          <a:avLst/>
        </a:prstGeom>
        <a:solidFill>
          <a:srgbClr val="008080"/>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hemeClr val="accent1">
            <a:shade val="15000"/>
          </a:schemeClr>
        </a:lnRef>
        <a:fillRef idx="1">
          <a:schemeClr val="accent1"/>
        </a:fillRef>
        <a:effectRef idx="0">
          <a:schemeClr val="accent1"/>
        </a:effectRef>
        <a:fontRef idx="minor">
          <a:schemeClr val="lt1"/>
        </a:fontRef>
      </dsp:style>
      <dsp:txBody>
        <a:bodyPr spcFirstLastPara="0" vert="horz" wrap="square" lIns="106680" tIns="53340" rIns="106680" bIns="53340" numCol="1" spcCol="1270" rtlCol="0" anchor="ctr" anchorCtr="0">
          <a:noAutofit/>
        </a:bodyPr>
        <a:lstStyle/>
        <a:p>
          <a:pPr marL="0" lvl="0" indent="0" algn="ctr" defTabSz="914400" rtl="0" eaLnBrk="1" latinLnBrk="0" hangingPunct="1">
            <a:lnSpc>
              <a:spcPct val="90000"/>
            </a:lnSpc>
            <a:spcBef>
              <a:spcPct val="0"/>
            </a:spcBef>
            <a:spcAft>
              <a:spcPct val="35000"/>
            </a:spcAft>
            <a:buFont typeface="Arial" panose="020B0604020202020204" pitchFamily="34" charset="0"/>
            <a:buNone/>
          </a:pPr>
          <a:r>
            <a:rPr lang="en-US" sz="2800" b="1" kern="1200">
              <a:solidFill>
                <a:schemeClr val="tx1"/>
              </a:solidFill>
              <a:effectLst>
                <a:outerShdw blurRad="38100" dist="38100" dir="2700000" algn="tl">
                  <a:srgbClr val="000000">
                    <a:alpha val="43137"/>
                  </a:srgbClr>
                </a:outerShdw>
              </a:effectLst>
              <a:latin typeface="Rajdhani" panose="02000000000000000000" pitchFamily="2" charset="0"/>
              <a:ea typeface="+mn-ea"/>
              <a:cs typeface="Rajdhani" panose="02000000000000000000" pitchFamily="2" charset="0"/>
            </a:rPr>
            <a:t>SERIALIZED COMMUNICATION</a:t>
          </a:r>
        </a:p>
      </dsp:txBody>
      <dsp:txXfrm>
        <a:off x="55318" y="3917780"/>
        <a:ext cx="3666262" cy="10225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081610-03B3-491F-8EB3-08EB6452B7CA}">
      <dsp:nvSpPr>
        <dsp:cNvPr id="0" name=""/>
        <dsp:cNvSpPr/>
      </dsp:nvSpPr>
      <dsp:spPr>
        <a:xfrm>
          <a:off x="1205613" y="0"/>
          <a:ext cx="8266297" cy="5166436"/>
        </a:xfrm>
        <a:prstGeom prst="swooshArrow">
          <a:avLst>
            <a:gd name="adj1" fmla="val 25000"/>
            <a:gd name="adj2" fmla="val 25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F58D37-78EE-46F9-A88E-3881FBC2AE7F}">
      <dsp:nvSpPr>
        <dsp:cNvPr id="0" name=""/>
        <dsp:cNvSpPr/>
      </dsp:nvSpPr>
      <dsp:spPr>
        <a:xfrm>
          <a:off x="2019843" y="3841761"/>
          <a:ext cx="190124" cy="190124"/>
        </a:xfrm>
        <a:prstGeom prst="ellipse">
          <a:avLst/>
        </a:prstGeom>
        <a:solidFill>
          <a:schemeClr val="accent6">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C664C1-B83D-4302-95AD-36A335ACF249}">
      <dsp:nvSpPr>
        <dsp:cNvPr id="0" name=""/>
        <dsp:cNvSpPr/>
      </dsp:nvSpPr>
      <dsp:spPr>
        <a:xfrm>
          <a:off x="2117860" y="3859666"/>
          <a:ext cx="1413536" cy="1229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743" tIns="0" rIns="0" bIns="0" numCol="1" spcCol="1270" anchor="t" anchorCtr="0">
          <a:noAutofit/>
        </a:bodyPr>
        <a:lstStyle/>
        <a:p>
          <a:pPr marL="0" lvl="0" indent="0" algn="l" defTabSz="711200">
            <a:lnSpc>
              <a:spcPct val="90000"/>
            </a:lnSpc>
            <a:spcBef>
              <a:spcPct val="0"/>
            </a:spcBef>
            <a:spcAft>
              <a:spcPct val="35000"/>
            </a:spcAft>
            <a:buNone/>
          </a:pPr>
          <a:r>
            <a:rPr lang="en-US" sz="1600" b="1" i="1" kern="1200" dirty="0">
              <a:solidFill>
                <a:prstClr val="black">
                  <a:hueOff val="0"/>
                  <a:satOff val="0"/>
                  <a:lumOff val="0"/>
                  <a:alphaOff val="0"/>
                </a:prstClr>
              </a:solidFill>
              <a:latin typeface="Rajdhani Medium" panose="02000000000000000000" pitchFamily="2" charset="0"/>
              <a:ea typeface="+mn-ea"/>
              <a:cs typeface="Rajdhani Medium" panose="02000000000000000000" pitchFamily="2" charset="0"/>
            </a:rPr>
            <a:t>User guides for all CSRM  products are on track for completion by June 2025.</a:t>
          </a:r>
        </a:p>
      </dsp:txBody>
      <dsp:txXfrm>
        <a:off x="2117860" y="3859666"/>
        <a:ext cx="1413536" cy="1229611"/>
      </dsp:txXfrm>
    </dsp:sp>
    <dsp:sp modelId="{AF25D0EE-7FCA-4C4B-9953-E09A5EF83D65}">
      <dsp:nvSpPr>
        <dsp:cNvPr id="0" name=""/>
        <dsp:cNvSpPr/>
      </dsp:nvSpPr>
      <dsp:spPr>
        <a:xfrm>
          <a:off x="3363116" y="2640048"/>
          <a:ext cx="330651" cy="330651"/>
        </a:xfrm>
        <a:prstGeom prst="ellipse">
          <a:avLst/>
        </a:prstGeom>
        <a:solidFill>
          <a:schemeClr val="accent6">
            <a:shade val="80000"/>
            <a:hueOff val="107093"/>
            <a:satOff val="-4303"/>
            <a:lumOff val="92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713EA1-8E1E-47D7-9C37-E31E4938F76F}">
      <dsp:nvSpPr>
        <dsp:cNvPr id="0" name=""/>
        <dsp:cNvSpPr/>
      </dsp:nvSpPr>
      <dsp:spPr>
        <a:xfrm>
          <a:off x="3531393" y="2704651"/>
          <a:ext cx="1735922" cy="23610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06" tIns="0" rIns="0" bIns="0" numCol="1" spcCol="1270" anchor="t" anchorCtr="0">
          <a:noAutofit/>
        </a:bodyPr>
        <a:lstStyle/>
        <a:p>
          <a:pPr marL="0" lvl="0" indent="0" algn="l" defTabSz="711200">
            <a:lnSpc>
              <a:spcPct val="90000"/>
            </a:lnSpc>
            <a:spcBef>
              <a:spcPct val="0"/>
            </a:spcBef>
            <a:spcAft>
              <a:spcPct val="35000"/>
            </a:spcAft>
            <a:buNone/>
          </a:pPr>
          <a:r>
            <a:rPr lang="en-US" sz="1600" b="1" i="1" kern="1200" dirty="0">
              <a:solidFill>
                <a:prstClr val="black">
                  <a:hueOff val="0"/>
                  <a:satOff val="0"/>
                  <a:lumOff val="0"/>
                  <a:alphaOff val="0"/>
                </a:prstClr>
              </a:solidFill>
              <a:latin typeface="Rajdhani Medium" panose="02000000000000000000" pitchFamily="2" charset="0"/>
              <a:ea typeface="+mn-ea"/>
              <a:cs typeface="Rajdhani Medium" panose="02000000000000000000" pitchFamily="2" charset="0"/>
            </a:rPr>
            <a:t>The initial User guide release will include Nucleus, </a:t>
          </a:r>
          <a:r>
            <a:rPr lang="en-US" sz="1600" b="1" i="1" kern="1200" dirty="0" err="1">
              <a:solidFill>
                <a:prstClr val="black">
                  <a:hueOff val="0"/>
                  <a:satOff val="0"/>
                  <a:lumOff val="0"/>
                  <a:alphaOff val="0"/>
                </a:prstClr>
              </a:solidFill>
              <a:latin typeface="Rajdhani Medium" panose="02000000000000000000" pitchFamily="2" charset="0"/>
              <a:ea typeface="+mn-ea"/>
              <a:cs typeface="Rajdhani Medium" panose="02000000000000000000" pitchFamily="2" charset="0"/>
            </a:rPr>
            <a:t>Ardoq</a:t>
          </a:r>
          <a:r>
            <a:rPr lang="en-US" sz="1600" b="1" i="1" kern="1200" dirty="0">
              <a:solidFill>
                <a:prstClr val="black">
                  <a:hueOff val="0"/>
                  <a:satOff val="0"/>
                  <a:lumOff val="0"/>
                  <a:alphaOff val="0"/>
                </a:prstClr>
              </a:solidFill>
              <a:latin typeface="Rajdhani Medium" panose="02000000000000000000" pitchFamily="2" charset="0"/>
              <a:ea typeface="+mn-ea"/>
              <a:cs typeface="Rajdhani Medium" panose="02000000000000000000" pitchFamily="2" charset="0"/>
            </a:rPr>
            <a:t>, and Archer, targeted for completion by the end of March.</a:t>
          </a:r>
        </a:p>
      </dsp:txBody>
      <dsp:txXfrm>
        <a:off x="3531393" y="2704651"/>
        <a:ext cx="1735922" cy="2361061"/>
      </dsp:txXfrm>
    </dsp:sp>
    <dsp:sp modelId="{9C2855DD-C3D5-479F-88C8-4419D2E7F023}">
      <dsp:nvSpPr>
        <dsp:cNvPr id="0" name=""/>
        <dsp:cNvSpPr/>
      </dsp:nvSpPr>
      <dsp:spPr>
        <a:xfrm>
          <a:off x="5078373" y="1754521"/>
          <a:ext cx="438113" cy="438113"/>
        </a:xfrm>
        <a:prstGeom prst="ellipse">
          <a:avLst/>
        </a:prstGeom>
        <a:solidFill>
          <a:schemeClr val="accent6">
            <a:shade val="80000"/>
            <a:hueOff val="214187"/>
            <a:satOff val="-8606"/>
            <a:lumOff val="184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6A492F-3E51-4FFB-9DE4-78925B9ABA25}">
      <dsp:nvSpPr>
        <dsp:cNvPr id="0" name=""/>
        <dsp:cNvSpPr/>
      </dsp:nvSpPr>
      <dsp:spPr>
        <a:xfrm>
          <a:off x="5297430" y="1973578"/>
          <a:ext cx="1735922" cy="31928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2147" tIns="0" rIns="0" bIns="0" numCol="1" spcCol="1270" anchor="t" anchorCtr="0">
          <a:noAutofit/>
        </a:bodyPr>
        <a:lstStyle/>
        <a:p>
          <a:pPr marL="0" lvl="0" indent="0" algn="l" defTabSz="711200">
            <a:lnSpc>
              <a:spcPct val="90000"/>
            </a:lnSpc>
            <a:spcBef>
              <a:spcPct val="0"/>
            </a:spcBef>
            <a:spcAft>
              <a:spcPct val="35000"/>
            </a:spcAft>
            <a:buNone/>
          </a:pPr>
          <a:r>
            <a:rPr lang="en-US" sz="1600" b="1" i="1" kern="1200">
              <a:solidFill>
                <a:prstClr val="black">
                  <a:hueOff val="0"/>
                  <a:satOff val="0"/>
                  <a:lumOff val="0"/>
                  <a:alphaOff val="0"/>
                </a:prstClr>
              </a:solidFill>
              <a:latin typeface="Rajdhani Medium" panose="02000000000000000000" pitchFamily="2" charset="0"/>
              <a:ea typeface="+mn-ea"/>
              <a:cs typeface="Rajdhani Medium" panose="02000000000000000000" pitchFamily="2" charset="0"/>
            </a:rPr>
            <a:t>We will develop microlearning content and training videos to drive customer adoption and product engagement.</a:t>
          </a:r>
        </a:p>
      </dsp:txBody>
      <dsp:txXfrm>
        <a:off x="5297430" y="1973578"/>
        <a:ext cx="1735922" cy="3192857"/>
      </dsp:txXfrm>
    </dsp:sp>
    <dsp:sp modelId="{F0EFC640-C2D1-4B00-9193-67865C371971}">
      <dsp:nvSpPr>
        <dsp:cNvPr id="0" name=""/>
        <dsp:cNvSpPr/>
      </dsp:nvSpPr>
      <dsp:spPr>
        <a:xfrm>
          <a:off x="6946556" y="1168647"/>
          <a:ext cx="586907" cy="586907"/>
        </a:xfrm>
        <a:prstGeom prst="ellipse">
          <a:avLst/>
        </a:prstGeom>
        <a:solidFill>
          <a:schemeClr val="accent6">
            <a:shade val="80000"/>
            <a:hueOff val="321280"/>
            <a:satOff val="-12909"/>
            <a:lumOff val="27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51247D-3599-4E5F-B384-C4B66BF7A81A}">
      <dsp:nvSpPr>
        <dsp:cNvPr id="0" name=""/>
        <dsp:cNvSpPr/>
      </dsp:nvSpPr>
      <dsp:spPr>
        <a:xfrm>
          <a:off x="7156009" y="1462101"/>
          <a:ext cx="1903925" cy="37043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0990" tIns="0" rIns="0" bIns="0" numCol="1" spcCol="1270" anchor="t" anchorCtr="0">
          <a:noAutofit/>
        </a:bodyPr>
        <a:lstStyle/>
        <a:p>
          <a:pPr marL="0" lvl="0" indent="0" algn="l" defTabSz="711200">
            <a:lnSpc>
              <a:spcPct val="90000"/>
            </a:lnSpc>
            <a:spcBef>
              <a:spcPct val="0"/>
            </a:spcBef>
            <a:spcAft>
              <a:spcPct val="35000"/>
            </a:spcAft>
            <a:buNone/>
          </a:pPr>
          <a:r>
            <a:rPr lang="en-US" sz="1600" b="1" i="1" kern="1200" dirty="0">
              <a:solidFill>
                <a:prstClr val="black">
                  <a:hueOff val="0"/>
                  <a:satOff val="0"/>
                  <a:lumOff val="0"/>
                  <a:alphaOff val="0"/>
                </a:prstClr>
              </a:solidFill>
              <a:latin typeface="Rajdhani Medium" panose="02000000000000000000" pitchFamily="2" charset="0"/>
              <a:ea typeface="+mn-ea"/>
              <a:cs typeface="Rajdhani Medium" panose="02000000000000000000" pitchFamily="2" charset="0"/>
            </a:rPr>
            <a:t>Conducted Splunk training on recent updates; additional sessions for other products are upcoming.</a:t>
          </a:r>
        </a:p>
      </dsp:txBody>
      <dsp:txXfrm>
        <a:off x="7156009" y="1462101"/>
        <a:ext cx="1903925" cy="3704334"/>
      </dsp:txXfrm>
    </dsp:sp>
  </dsp:spTree>
</dsp:drawing>
</file>

<file path=ppt/diagrams/layout1.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5FC367FB-385C-403C-89E0-17A6CAAC1420}" type="datetimeFigureOut">
              <a:rPr lang="en-US" smtClean="0"/>
              <a:t>1/26/2026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3009CC2A-93B9-44AE-8A84-66432E78D4BD}" type="slidenum">
              <a:rPr lang="en-US" smtClean="0"/>
              <a:t>‹#›</a:t>
            </a:fld>
            <a:endParaRPr lang="en-US"/>
          </a:p>
        </p:txBody>
      </p:sp>
    </p:spTree>
    <p:extLst>
      <p:ext uri="{BB962C8B-B14F-4D97-AF65-F5344CB8AC3E}">
        <p14:creationId xmlns:p14="http://schemas.microsoft.com/office/powerpoint/2010/main" val="115718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No image title slide  - Any text that looks black is HEX code </a:t>
            </a:r>
            <a:r>
              <a:rPr lang="en-US">
                <a:effectLst/>
                <a:latin typeface="Helvetica" pitchFamily="2" charset="0"/>
              </a:rPr>
              <a:t>414042. </a:t>
            </a:r>
          </a:p>
        </p:txBody>
      </p:sp>
      <p:sp>
        <p:nvSpPr>
          <p:cNvPr id="4" name="Slide Number Placeholder 3"/>
          <p:cNvSpPr>
            <a:spLocks noGrp="1"/>
          </p:cNvSpPr>
          <p:nvPr>
            <p:ph type="sldNum" sz="quarter" idx="5"/>
          </p:nvPr>
        </p:nvSpPr>
        <p:spPr/>
        <p:txBody>
          <a:bodyPr/>
          <a:lstStyle/>
          <a:p>
            <a:pPr defTabSz="966612">
              <a:defRPr/>
            </a:pPr>
            <a:fld id="{D46192CE-45DB-B442-A270-E30110EEEBD8}" type="slidenum">
              <a:rPr lang="en-US">
                <a:solidFill>
                  <a:prstClr val="black"/>
                </a:solidFill>
                <a:latin typeface="Calibri" panose="020F0502020204030204"/>
              </a:rPr>
              <a:pPr defTabSz="966612">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3959304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of  when to use this slide background for a call out section and text</a:t>
            </a:r>
          </a:p>
        </p:txBody>
      </p:sp>
      <p:sp>
        <p:nvSpPr>
          <p:cNvPr id="4" name="Slide Number Placeholder 3"/>
          <p:cNvSpPr>
            <a:spLocks noGrp="1"/>
          </p:cNvSpPr>
          <p:nvPr>
            <p:ph type="sldNum" sz="quarter" idx="5"/>
          </p:nvPr>
        </p:nvSpPr>
        <p:spPr/>
        <p:txBody>
          <a:bodyPr/>
          <a:lstStyle/>
          <a:p>
            <a:pPr defTabSz="966612"/>
            <a:fld id="{87CEEDE6-A92A-0644-99D9-F2E3FD0A4DB3}" type="slidenum">
              <a:rPr lang="en-US">
                <a:solidFill>
                  <a:prstClr val="black"/>
                </a:solidFill>
                <a:latin typeface="Calibri" panose="020F0502020204030204"/>
              </a:rPr>
              <a:pPr defTabSz="966612"/>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4146401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This slide background works best with text heavy sections, with no imagery OR when an Icon is used</a:t>
            </a:r>
          </a:p>
          <a:p>
            <a:endParaRPr lang="en-US"/>
          </a:p>
        </p:txBody>
      </p:sp>
      <p:sp>
        <p:nvSpPr>
          <p:cNvPr id="4" name="Slide Number Placeholder 3"/>
          <p:cNvSpPr>
            <a:spLocks noGrp="1"/>
          </p:cNvSpPr>
          <p:nvPr>
            <p:ph type="sldNum" sz="quarter" idx="5"/>
          </p:nvPr>
        </p:nvSpPr>
        <p:spPr/>
        <p:txBody>
          <a:bodyPr/>
          <a:lstStyle/>
          <a:p>
            <a:pPr defTabSz="966612"/>
            <a:fld id="{D46192CE-45DB-B442-A270-E30110EEEBD8}" type="slidenum">
              <a:rPr lang="en-US">
                <a:solidFill>
                  <a:prstClr val="black"/>
                </a:solidFill>
                <a:latin typeface="Calibri" panose="020F0502020204030204"/>
              </a:rPr>
              <a:pPr defTabSz="966612"/>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544652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n-GB"/>
              <a:t>This slide is used as a transition title slide for a new section</a:t>
            </a:r>
          </a:p>
        </p:txBody>
      </p:sp>
      <p:sp>
        <p:nvSpPr>
          <p:cNvPr id="4" name="Slide Number Placeholder 3"/>
          <p:cNvSpPr>
            <a:spLocks noGrp="1"/>
          </p:cNvSpPr>
          <p:nvPr>
            <p:ph type="sldNum" sz="quarter" idx="5"/>
          </p:nvPr>
        </p:nvSpPr>
        <p:spPr/>
        <p:txBody>
          <a:bodyPr rtlCol="0"/>
          <a:lstStyle/>
          <a:p>
            <a:pPr defTabSz="966612"/>
            <a:fld id="{8530193B-564F-4854-8A52-728F3FB19C85}" type="slidenum">
              <a:rPr lang="en-GB">
                <a:solidFill>
                  <a:prstClr val="black"/>
                </a:solidFill>
                <a:latin typeface="Calibri" panose="020F0502020204030204"/>
              </a:rPr>
              <a:pPr defTabSz="966612"/>
              <a:t>20</a:t>
            </a:fld>
            <a:endParaRPr lang="en-GB">
              <a:solidFill>
                <a:prstClr val="black"/>
              </a:solidFill>
              <a:latin typeface="Calibri" panose="020F0502020204030204"/>
            </a:endParaRPr>
          </a:p>
        </p:txBody>
      </p:sp>
    </p:spTree>
    <p:extLst>
      <p:ext uri="{BB962C8B-B14F-4D97-AF65-F5344CB8AC3E}">
        <p14:creationId xmlns:p14="http://schemas.microsoft.com/office/powerpoint/2010/main" val="4137163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No image title slide  - Any text that looks black is HEX code </a:t>
            </a:r>
            <a:r>
              <a:rPr lang="en-US">
                <a:effectLst/>
                <a:latin typeface="Helvetica" pitchFamily="2" charset="0"/>
              </a:rPr>
              <a:t>414042. </a:t>
            </a:r>
          </a:p>
        </p:txBody>
      </p:sp>
      <p:sp>
        <p:nvSpPr>
          <p:cNvPr id="4" name="Slide Number Placeholder 3"/>
          <p:cNvSpPr>
            <a:spLocks noGrp="1"/>
          </p:cNvSpPr>
          <p:nvPr>
            <p:ph type="sldNum" sz="quarter" idx="5"/>
          </p:nvPr>
        </p:nvSpPr>
        <p:spPr/>
        <p:txBody>
          <a:bodyPr/>
          <a:lstStyle/>
          <a:p>
            <a:pPr defTabSz="966612"/>
            <a:fld id="{D46192CE-45DB-B442-A270-E30110EEEBD8}" type="slidenum">
              <a:rPr lang="en-US">
                <a:solidFill>
                  <a:prstClr val="black"/>
                </a:solidFill>
                <a:latin typeface="Calibri" panose="020F0502020204030204"/>
              </a:rPr>
              <a:pPr defTabSz="966612"/>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3959304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This slide background works best with text heavy sections, with no imagery OR when an Icon is used</a:t>
            </a:r>
          </a:p>
          <a:p>
            <a:endParaRPr lang="en-US"/>
          </a:p>
        </p:txBody>
      </p:sp>
      <p:sp>
        <p:nvSpPr>
          <p:cNvPr id="4" name="Slide Number Placeholder 3"/>
          <p:cNvSpPr>
            <a:spLocks noGrp="1"/>
          </p:cNvSpPr>
          <p:nvPr>
            <p:ph type="sldNum" sz="quarter" idx="5"/>
          </p:nvPr>
        </p:nvSpPr>
        <p:spPr/>
        <p:txBody>
          <a:bodyPr/>
          <a:lstStyle/>
          <a:p>
            <a:pPr defTabSz="966612"/>
            <a:fld id="{D46192CE-45DB-B442-A270-E30110EEEBD8}" type="slidenum">
              <a:rPr lang="en-US">
                <a:solidFill>
                  <a:prstClr val="black"/>
                </a:solidFill>
                <a:latin typeface="Calibri" panose="020F0502020204030204"/>
              </a:rPr>
              <a:pPr defTabSz="966612"/>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27322327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This slide background works best with text heavy sections, with no imagery OR when an Icon is used</a:t>
            </a:r>
          </a:p>
          <a:p>
            <a:endParaRPr lang="en-US"/>
          </a:p>
        </p:txBody>
      </p:sp>
      <p:sp>
        <p:nvSpPr>
          <p:cNvPr id="4" name="Slide Number Placeholder 3"/>
          <p:cNvSpPr>
            <a:spLocks noGrp="1"/>
          </p:cNvSpPr>
          <p:nvPr>
            <p:ph type="sldNum" sz="quarter" idx="5"/>
          </p:nvPr>
        </p:nvSpPr>
        <p:spPr/>
        <p:txBody>
          <a:bodyPr/>
          <a:lstStyle/>
          <a:p>
            <a:pPr defTabSz="966612"/>
            <a:fld id="{D46192CE-45DB-B442-A270-E30110EEEBD8}" type="slidenum">
              <a:rPr lang="en-US">
                <a:solidFill>
                  <a:prstClr val="black"/>
                </a:solidFill>
                <a:latin typeface="Calibri" panose="020F0502020204030204"/>
              </a:rPr>
              <a:pPr defTabSz="966612"/>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744408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This slide background works best with text heavy sections, with no imagery OR when an Icon is used</a:t>
            </a:r>
          </a:p>
          <a:p>
            <a:endParaRPr lang="en-US"/>
          </a:p>
        </p:txBody>
      </p:sp>
      <p:sp>
        <p:nvSpPr>
          <p:cNvPr id="4" name="Slide Number Placeholder 3"/>
          <p:cNvSpPr>
            <a:spLocks noGrp="1"/>
          </p:cNvSpPr>
          <p:nvPr>
            <p:ph type="sldNum" sz="quarter" idx="5"/>
          </p:nvPr>
        </p:nvSpPr>
        <p:spPr/>
        <p:txBody>
          <a:bodyPr/>
          <a:lstStyle/>
          <a:p>
            <a:pPr defTabSz="966612"/>
            <a:fld id="{D46192CE-45DB-B442-A270-E30110EEEBD8}" type="slidenum">
              <a:rPr lang="en-US">
                <a:solidFill>
                  <a:prstClr val="black"/>
                </a:solidFill>
                <a:latin typeface="Calibri" panose="020F0502020204030204"/>
              </a:rPr>
              <a:pPr defTabSz="966612"/>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19194348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This slide background works best with text heavy sections, with no imagery OR when an Icon is used</a:t>
            </a:r>
          </a:p>
          <a:p>
            <a:endParaRPr lang="en-US"/>
          </a:p>
        </p:txBody>
      </p:sp>
      <p:sp>
        <p:nvSpPr>
          <p:cNvPr id="4" name="Slide Number Placeholder 3"/>
          <p:cNvSpPr>
            <a:spLocks noGrp="1"/>
          </p:cNvSpPr>
          <p:nvPr>
            <p:ph type="sldNum" sz="quarter" idx="5"/>
          </p:nvPr>
        </p:nvSpPr>
        <p:spPr/>
        <p:txBody>
          <a:bodyPr/>
          <a:lstStyle/>
          <a:p>
            <a:pPr defTabSz="966612"/>
            <a:fld id="{D46192CE-45DB-B442-A270-E30110EEEBD8}" type="slidenum">
              <a:rPr lang="en-US">
                <a:solidFill>
                  <a:prstClr val="black"/>
                </a:solidFill>
                <a:latin typeface="Calibri" panose="020F0502020204030204"/>
              </a:rPr>
              <a:pPr defTabSz="966612"/>
              <a:t>26</a:t>
            </a:fld>
            <a:endParaRPr lang="en-US">
              <a:solidFill>
                <a:prstClr val="black"/>
              </a:solidFill>
              <a:latin typeface="Calibri" panose="020F0502020204030204"/>
            </a:endParaRPr>
          </a:p>
        </p:txBody>
      </p:sp>
    </p:spTree>
    <p:extLst>
      <p:ext uri="{BB962C8B-B14F-4D97-AF65-F5344CB8AC3E}">
        <p14:creationId xmlns:p14="http://schemas.microsoft.com/office/powerpoint/2010/main" val="2506016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This slide background works best with text heavy sections, with no imagery OR when an Icon is used</a:t>
            </a:r>
          </a:p>
          <a:p>
            <a:endParaRPr lang="en-US"/>
          </a:p>
        </p:txBody>
      </p:sp>
      <p:sp>
        <p:nvSpPr>
          <p:cNvPr id="4" name="Slide Number Placeholder 3"/>
          <p:cNvSpPr>
            <a:spLocks noGrp="1"/>
          </p:cNvSpPr>
          <p:nvPr>
            <p:ph type="sldNum" sz="quarter" idx="5"/>
          </p:nvPr>
        </p:nvSpPr>
        <p:spPr/>
        <p:txBody>
          <a:bodyPr/>
          <a:lstStyle/>
          <a:p>
            <a:pPr defTabSz="966612">
              <a:defRPr/>
            </a:pPr>
            <a:fld id="{D46192CE-45DB-B442-A270-E30110EEEBD8}" type="slidenum">
              <a:rPr lang="en-US">
                <a:solidFill>
                  <a:prstClr val="black"/>
                </a:solidFill>
                <a:latin typeface="Calibri" panose="020F0502020204030204"/>
              </a:rPr>
              <a:pPr defTabSz="966612">
                <a:defRPr/>
              </a:pPr>
              <a:t>27</a:t>
            </a:fld>
            <a:endParaRPr lang="en-US">
              <a:solidFill>
                <a:prstClr val="black"/>
              </a:solidFill>
              <a:latin typeface="Calibri" panose="020F0502020204030204"/>
            </a:endParaRPr>
          </a:p>
        </p:txBody>
      </p:sp>
    </p:spTree>
    <p:extLst>
      <p:ext uri="{BB962C8B-B14F-4D97-AF65-F5344CB8AC3E}">
        <p14:creationId xmlns:p14="http://schemas.microsoft.com/office/powerpoint/2010/main" val="5446523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of  when to use this slide background for a call out section and text</a:t>
            </a:r>
          </a:p>
        </p:txBody>
      </p:sp>
      <p:sp>
        <p:nvSpPr>
          <p:cNvPr id="4" name="Slide Number Placeholder 3"/>
          <p:cNvSpPr>
            <a:spLocks noGrp="1"/>
          </p:cNvSpPr>
          <p:nvPr>
            <p:ph type="sldNum" sz="quarter" idx="5"/>
          </p:nvPr>
        </p:nvSpPr>
        <p:spPr/>
        <p:txBody>
          <a:bodyPr/>
          <a:lstStyle/>
          <a:p>
            <a:pPr defTabSz="966612">
              <a:defRPr/>
            </a:pPr>
            <a:fld id="{87CEEDE6-A92A-0644-99D9-F2E3FD0A4DB3}" type="slidenum">
              <a:rPr lang="en-US">
                <a:solidFill>
                  <a:prstClr val="black"/>
                </a:solidFill>
                <a:latin typeface="Calibri" panose="020F0502020204030204"/>
              </a:rPr>
              <a:pPr defTabSz="966612">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2707496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This slide background works best with text heavy sections, with no imagery OR when an Icon is used</a:t>
            </a:r>
          </a:p>
          <a:p>
            <a:endParaRPr lang="en-US"/>
          </a:p>
        </p:txBody>
      </p:sp>
      <p:sp>
        <p:nvSpPr>
          <p:cNvPr id="4" name="Slide Number Placeholder 3"/>
          <p:cNvSpPr>
            <a:spLocks noGrp="1"/>
          </p:cNvSpPr>
          <p:nvPr>
            <p:ph type="sldNum" sz="quarter" idx="5"/>
          </p:nvPr>
        </p:nvSpPr>
        <p:spPr/>
        <p:txBody>
          <a:bodyPr/>
          <a:lstStyle/>
          <a:p>
            <a:fld id="{D46192CE-45DB-B442-A270-E30110EEEBD8}" type="slidenum">
              <a:rPr lang="en-US" smtClean="0"/>
              <a:t>2</a:t>
            </a:fld>
            <a:endParaRPr lang="en-US"/>
          </a:p>
        </p:txBody>
      </p:sp>
    </p:spTree>
    <p:extLst>
      <p:ext uri="{BB962C8B-B14F-4D97-AF65-F5344CB8AC3E}">
        <p14:creationId xmlns:p14="http://schemas.microsoft.com/office/powerpoint/2010/main" val="5446523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of  when to use this slide background for a call out section and text</a:t>
            </a:r>
          </a:p>
        </p:txBody>
      </p:sp>
      <p:sp>
        <p:nvSpPr>
          <p:cNvPr id="4" name="Slide Number Placeholder 3"/>
          <p:cNvSpPr>
            <a:spLocks noGrp="1"/>
          </p:cNvSpPr>
          <p:nvPr>
            <p:ph type="sldNum" sz="quarter" idx="5"/>
          </p:nvPr>
        </p:nvSpPr>
        <p:spPr/>
        <p:txBody>
          <a:bodyPr/>
          <a:lstStyle/>
          <a:p>
            <a:pPr defTabSz="1021806">
              <a:defRPr/>
            </a:pPr>
            <a:fld id="{87CEEDE6-A92A-0644-99D9-F2E3FD0A4DB3}" type="slidenum">
              <a:rPr lang="en-US">
                <a:solidFill>
                  <a:prstClr val="black"/>
                </a:solidFill>
                <a:latin typeface="Calibri" panose="020F0502020204030204"/>
              </a:rPr>
              <a:pPr defTabSz="1021806">
                <a:defRPr/>
              </a:pPr>
              <a:t>29</a:t>
            </a:fld>
            <a:endParaRPr lang="en-US">
              <a:solidFill>
                <a:prstClr val="black"/>
              </a:solidFill>
              <a:latin typeface="Calibri" panose="020F0502020204030204"/>
            </a:endParaRPr>
          </a:p>
        </p:txBody>
      </p:sp>
    </p:spTree>
    <p:extLst>
      <p:ext uri="{BB962C8B-B14F-4D97-AF65-F5344CB8AC3E}">
        <p14:creationId xmlns:p14="http://schemas.microsoft.com/office/powerpoint/2010/main" val="3892968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a:t>This slide background works best with text heavy sections, with no imagery OR when an Icon is used</a:t>
            </a:r>
          </a:p>
          <a:p>
            <a:endParaRPr lang="en-US"/>
          </a:p>
        </p:txBody>
      </p:sp>
      <p:sp>
        <p:nvSpPr>
          <p:cNvPr id="4" name="Slide Number Placeholder 3"/>
          <p:cNvSpPr>
            <a:spLocks noGrp="1"/>
          </p:cNvSpPr>
          <p:nvPr>
            <p:ph type="sldNum" sz="quarter" idx="5"/>
          </p:nvPr>
        </p:nvSpPr>
        <p:spPr/>
        <p:txBody>
          <a:bodyPr/>
          <a:lstStyle/>
          <a:p>
            <a:pPr defTabSz="1021806">
              <a:defRPr/>
            </a:pPr>
            <a:fld id="{D46192CE-45DB-B442-A270-E30110EEEBD8}" type="slidenum">
              <a:rPr lang="en-US">
                <a:solidFill>
                  <a:prstClr val="black"/>
                </a:solidFill>
                <a:latin typeface="Calibri" panose="020F0502020204030204"/>
              </a:rPr>
              <a:pPr defTabSz="1021806">
                <a:defRPr/>
              </a:pPr>
              <a:t>30</a:t>
            </a:fld>
            <a:endParaRPr lang="en-US">
              <a:solidFill>
                <a:prstClr val="black"/>
              </a:solidFill>
              <a:latin typeface="Calibri" panose="020F0502020204030204"/>
            </a:endParaRPr>
          </a:p>
        </p:txBody>
      </p:sp>
    </p:spTree>
    <p:extLst>
      <p:ext uri="{BB962C8B-B14F-4D97-AF65-F5344CB8AC3E}">
        <p14:creationId xmlns:p14="http://schemas.microsoft.com/office/powerpoint/2010/main" val="5446523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n-GB"/>
              <a:t>This slide is used as a transition title slide for a new section</a:t>
            </a:r>
          </a:p>
        </p:txBody>
      </p:sp>
      <p:sp>
        <p:nvSpPr>
          <p:cNvPr id="4" name="Slide Number Placeholder 3"/>
          <p:cNvSpPr>
            <a:spLocks noGrp="1"/>
          </p:cNvSpPr>
          <p:nvPr>
            <p:ph type="sldNum" sz="quarter" idx="5"/>
          </p:nvPr>
        </p:nvSpPr>
        <p:spPr/>
        <p:txBody>
          <a:bodyPr rtlCol="0"/>
          <a:lstStyle/>
          <a:p>
            <a:pPr rtl="0"/>
            <a:fld id="{8530193B-564F-4854-8A52-728F3FB19C85}" type="slidenum">
              <a:rPr lang="en-GB" smtClean="0"/>
              <a:t>31</a:t>
            </a:fld>
            <a:endParaRPr lang="en-GB"/>
          </a:p>
        </p:txBody>
      </p:sp>
    </p:spTree>
    <p:extLst>
      <p:ext uri="{BB962C8B-B14F-4D97-AF65-F5344CB8AC3E}">
        <p14:creationId xmlns:p14="http://schemas.microsoft.com/office/powerpoint/2010/main" val="41371633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works best with photos and graphs/charts. Image and text can be reversed</a:t>
            </a:r>
          </a:p>
        </p:txBody>
      </p:sp>
      <p:sp>
        <p:nvSpPr>
          <p:cNvPr id="4" name="Slide Number Placeholder 3"/>
          <p:cNvSpPr>
            <a:spLocks noGrp="1"/>
          </p:cNvSpPr>
          <p:nvPr>
            <p:ph type="sldNum" sz="quarter" idx="5"/>
          </p:nvPr>
        </p:nvSpPr>
        <p:spPr/>
        <p:txBody>
          <a:bodyPr/>
          <a:lstStyle/>
          <a:p>
            <a:pPr defTabSz="966612">
              <a:defRPr/>
            </a:pPr>
            <a:fld id="{D46192CE-45DB-B442-A270-E30110EEEBD8}" type="slidenum">
              <a:rPr lang="en-US">
                <a:solidFill>
                  <a:prstClr val="black"/>
                </a:solidFill>
                <a:latin typeface="Calibri" panose="020F0502020204030204"/>
              </a:rPr>
              <a:pPr defTabSz="966612">
                <a:defRPr/>
              </a:pPr>
              <a:t>32</a:t>
            </a:fld>
            <a:endParaRPr lang="en-US">
              <a:solidFill>
                <a:prstClr val="black"/>
              </a:solidFill>
              <a:latin typeface="Calibri" panose="020F0502020204030204"/>
            </a:endParaRPr>
          </a:p>
        </p:txBody>
      </p:sp>
    </p:spTree>
    <p:extLst>
      <p:ext uri="{BB962C8B-B14F-4D97-AF65-F5344CB8AC3E}">
        <p14:creationId xmlns:p14="http://schemas.microsoft.com/office/powerpoint/2010/main" val="20883488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This slide background works best with text heavy sections, with no imagery is used OR when an Icon is used</a:t>
            </a:r>
          </a:p>
        </p:txBody>
      </p:sp>
      <p:sp>
        <p:nvSpPr>
          <p:cNvPr id="4" name="Slide Number Placeholder 3"/>
          <p:cNvSpPr>
            <a:spLocks noGrp="1"/>
          </p:cNvSpPr>
          <p:nvPr>
            <p:ph type="sldNum" sz="quarter" idx="5"/>
          </p:nvPr>
        </p:nvSpPr>
        <p:spPr/>
        <p:txBody>
          <a:bodyPr/>
          <a:lstStyle/>
          <a:p>
            <a:pPr defTabSz="966612">
              <a:defRPr/>
            </a:pPr>
            <a:fld id="{D46192CE-45DB-B442-A270-E30110EEEBD8}" type="slidenum">
              <a:rPr lang="en-US">
                <a:solidFill>
                  <a:prstClr val="black"/>
                </a:solidFill>
                <a:latin typeface="Calibri" panose="020F0502020204030204"/>
              </a:rPr>
              <a:pPr defTabSz="966612">
                <a:defRPr/>
              </a:pPr>
              <a:t>33</a:t>
            </a:fld>
            <a:endParaRPr lang="en-US">
              <a:solidFill>
                <a:prstClr val="black"/>
              </a:solidFill>
              <a:latin typeface="Calibri" panose="020F0502020204030204"/>
            </a:endParaRPr>
          </a:p>
        </p:txBody>
      </p:sp>
    </p:spTree>
    <p:extLst>
      <p:ext uri="{BB962C8B-B14F-4D97-AF65-F5344CB8AC3E}">
        <p14:creationId xmlns:p14="http://schemas.microsoft.com/office/powerpoint/2010/main" val="20286314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Title slide  - Any text that looks black is HEX code </a:t>
            </a:r>
            <a:r>
              <a:rPr lang="en-US">
                <a:effectLst/>
                <a:latin typeface="Helvetica" pitchFamily="2" charset="0"/>
              </a:rPr>
              <a:t>414042. If you have an idea for an image, let me know and I can provide you with one.</a:t>
            </a:r>
          </a:p>
        </p:txBody>
      </p:sp>
      <p:sp>
        <p:nvSpPr>
          <p:cNvPr id="4" name="Slide Number Placeholder 3"/>
          <p:cNvSpPr>
            <a:spLocks noGrp="1"/>
          </p:cNvSpPr>
          <p:nvPr>
            <p:ph type="sldNum" sz="quarter" idx="5"/>
          </p:nvPr>
        </p:nvSpPr>
        <p:spPr/>
        <p:txBody>
          <a:bodyPr/>
          <a:lstStyle/>
          <a:p>
            <a:fld id="{D46192CE-45DB-B442-A270-E30110EEEBD8}" type="slidenum">
              <a:rPr lang="en-US" smtClean="0"/>
              <a:t>34</a:t>
            </a:fld>
            <a:endParaRPr lang="en-US"/>
          </a:p>
        </p:txBody>
      </p:sp>
    </p:spTree>
    <p:extLst>
      <p:ext uri="{BB962C8B-B14F-4D97-AF65-F5344CB8AC3E}">
        <p14:creationId xmlns:p14="http://schemas.microsoft.com/office/powerpoint/2010/main" val="35624552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of  when to use this slide background for a call out section and text</a:t>
            </a:r>
          </a:p>
        </p:txBody>
      </p:sp>
      <p:sp>
        <p:nvSpPr>
          <p:cNvPr id="4" name="Slide Number Placeholder 3"/>
          <p:cNvSpPr>
            <a:spLocks noGrp="1"/>
          </p:cNvSpPr>
          <p:nvPr>
            <p:ph type="sldNum" sz="quarter" idx="5"/>
          </p:nvPr>
        </p:nvSpPr>
        <p:spPr/>
        <p:txBody>
          <a:bodyPr/>
          <a:lstStyle/>
          <a:p>
            <a:pPr defTabSz="1080151">
              <a:defRPr/>
            </a:pPr>
            <a:fld id="{87CEEDE6-A92A-0644-99D9-F2E3FD0A4DB3}" type="slidenum">
              <a:rPr lang="en-US" sz="1500">
                <a:solidFill>
                  <a:prstClr val="black"/>
                </a:solidFill>
                <a:latin typeface="Calibri" panose="020F0502020204030204"/>
              </a:rPr>
              <a:pPr defTabSz="1080151">
                <a:defRPr/>
              </a:pPr>
              <a:t>35</a:t>
            </a:fld>
            <a:endParaRPr lang="en-US" sz="1500">
              <a:solidFill>
                <a:prstClr val="black"/>
              </a:solidFill>
              <a:latin typeface="Calibri" panose="020F0502020204030204"/>
            </a:endParaRPr>
          </a:p>
        </p:txBody>
      </p:sp>
    </p:spTree>
    <p:extLst>
      <p:ext uri="{BB962C8B-B14F-4D97-AF65-F5344CB8AC3E}">
        <p14:creationId xmlns:p14="http://schemas.microsoft.com/office/powerpoint/2010/main" val="27074966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works best with photos and graphs/charts. Image and text can be reversed</a:t>
            </a:r>
          </a:p>
        </p:txBody>
      </p:sp>
      <p:sp>
        <p:nvSpPr>
          <p:cNvPr id="4" name="Slide Number Placeholder 3"/>
          <p:cNvSpPr>
            <a:spLocks noGrp="1"/>
          </p:cNvSpPr>
          <p:nvPr>
            <p:ph type="sldNum" sz="quarter" idx="5"/>
          </p:nvPr>
        </p:nvSpPr>
        <p:spPr/>
        <p:txBody>
          <a:bodyPr/>
          <a:lstStyle/>
          <a:p>
            <a:pPr defTabSz="1080151">
              <a:defRPr/>
            </a:pPr>
            <a:fld id="{D46192CE-45DB-B442-A270-E30110EEEBD8}" type="slidenum">
              <a:rPr lang="en-US" sz="1500">
                <a:solidFill>
                  <a:prstClr val="black"/>
                </a:solidFill>
                <a:latin typeface="Calibri" panose="020F0502020204030204"/>
              </a:rPr>
              <a:pPr defTabSz="1080151">
                <a:defRPr/>
              </a:pPr>
              <a:t>36</a:t>
            </a:fld>
            <a:endParaRPr lang="en-US" sz="1500">
              <a:solidFill>
                <a:prstClr val="black"/>
              </a:solidFill>
              <a:latin typeface="Calibri" panose="020F0502020204030204"/>
            </a:endParaRPr>
          </a:p>
        </p:txBody>
      </p:sp>
    </p:spTree>
    <p:extLst>
      <p:ext uri="{BB962C8B-B14F-4D97-AF65-F5344CB8AC3E}">
        <p14:creationId xmlns:p14="http://schemas.microsoft.com/office/powerpoint/2010/main" val="2140956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works best with photos and graphs/charts. Image and text can be reversed</a:t>
            </a:r>
          </a:p>
        </p:txBody>
      </p:sp>
      <p:sp>
        <p:nvSpPr>
          <p:cNvPr id="4" name="Slide Number Placeholder 3"/>
          <p:cNvSpPr>
            <a:spLocks noGrp="1"/>
          </p:cNvSpPr>
          <p:nvPr>
            <p:ph type="sldNum" sz="quarter" idx="5"/>
          </p:nvPr>
        </p:nvSpPr>
        <p:spPr/>
        <p:txBody>
          <a:bodyPr/>
          <a:lstStyle/>
          <a:p>
            <a:pPr defTabSz="966612">
              <a:defRPr/>
            </a:pPr>
            <a:fld id="{D46192CE-45DB-B442-A270-E30110EEEBD8}" type="slidenum">
              <a:rPr lang="en-US">
                <a:solidFill>
                  <a:prstClr val="black"/>
                </a:solidFill>
                <a:latin typeface="Calibri" panose="020F0502020204030204"/>
              </a:rPr>
              <a:pPr defTabSz="966612">
                <a:defRPr/>
              </a:pPr>
              <a:t>37</a:t>
            </a:fld>
            <a:endParaRPr lang="en-US">
              <a:solidFill>
                <a:prstClr val="black"/>
              </a:solidFill>
              <a:latin typeface="Calibri" panose="020F0502020204030204"/>
            </a:endParaRPr>
          </a:p>
        </p:txBody>
      </p:sp>
    </p:spTree>
    <p:extLst>
      <p:ext uri="{BB962C8B-B14F-4D97-AF65-F5344CB8AC3E}">
        <p14:creationId xmlns:p14="http://schemas.microsoft.com/office/powerpoint/2010/main" val="2140956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works best with photos and graphs/charts. Image and text can be reversed</a:t>
            </a:r>
          </a:p>
        </p:txBody>
      </p:sp>
      <p:sp>
        <p:nvSpPr>
          <p:cNvPr id="4" name="Slide Number Placeholder 3"/>
          <p:cNvSpPr>
            <a:spLocks noGrp="1"/>
          </p:cNvSpPr>
          <p:nvPr>
            <p:ph type="sldNum" sz="quarter" idx="5"/>
          </p:nvPr>
        </p:nvSpPr>
        <p:spPr/>
        <p:txBody>
          <a:bodyPr/>
          <a:lstStyle/>
          <a:p>
            <a:pPr defTabSz="966612">
              <a:defRPr/>
            </a:pPr>
            <a:fld id="{D46192CE-45DB-B442-A270-E30110EEEBD8}" type="slidenum">
              <a:rPr lang="en-US">
                <a:solidFill>
                  <a:prstClr val="black"/>
                </a:solidFill>
                <a:latin typeface="Calibri" panose="020F0502020204030204"/>
              </a:rPr>
              <a:pPr defTabSz="966612">
                <a:defRPr/>
              </a:pPr>
              <a:t>38</a:t>
            </a:fld>
            <a:endParaRPr lang="en-US">
              <a:solidFill>
                <a:prstClr val="black"/>
              </a:solidFill>
              <a:latin typeface="Calibri" panose="020F0502020204030204"/>
            </a:endParaRPr>
          </a:p>
        </p:txBody>
      </p:sp>
    </p:spTree>
    <p:extLst>
      <p:ext uri="{BB962C8B-B14F-4D97-AF65-F5344CB8AC3E}">
        <p14:creationId xmlns:p14="http://schemas.microsoft.com/office/powerpoint/2010/main" val="214095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marL="845114" lvl="1" indent="-362480">
              <a:lnSpc>
                <a:spcPct val="170000"/>
              </a:lnSpc>
            </a:pPr>
            <a:r>
              <a:rPr lang="en-US" b="0" i="0">
                <a:solidFill>
                  <a:srgbClr val="000000"/>
                </a:solidFill>
                <a:effectLst/>
                <a:highlight>
                  <a:srgbClr val="FFFFFF"/>
                </a:highlight>
                <a:latin typeface="arial" panose="020B0604020202020204" pitchFamily="34" charset="0"/>
              </a:rPr>
              <a:t>VITA print services (VPS) printers and multifunction devices are designed with an intelligent remote device management system that allows the automation of ordering t</a:t>
            </a:r>
            <a:r>
              <a:rPr lang="en-US" sz="1300">
                <a:latin typeface="Roboto"/>
                <a:ea typeface="+mn-lt"/>
                <a:cs typeface="+mn-lt"/>
              </a:rPr>
              <a:t>oner, toner waste bottles, and ink.</a:t>
            </a:r>
          </a:p>
          <a:p>
            <a:pPr>
              <a:buFont typeface="Arial" panose="020B0604020202020204" pitchFamily="34" charset="0"/>
              <a:buChar char="•"/>
            </a:pPr>
            <a:r>
              <a:rPr lang="en-US" sz="1900" b="1">
                <a:solidFill>
                  <a:srgbClr val="000000"/>
                </a:solidFill>
                <a:highlight>
                  <a:srgbClr val="FFFFFF"/>
                </a:highlight>
                <a:latin typeface="arial" panose="020B0604020202020204" pitchFamily="34" charset="0"/>
              </a:rPr>
              <a:t>Toner</a:t>
            </a:r>
            <a:r>
              <a:rPr lang="en-US" sz="1900">
                <a:solidFill>
                  <a:srgbClr val="000000"/>
                </a:solidFill>
                <a:highlight>
                  <a:srgbClr val="FFFFFF"/>
                </a:highlight>
                <a:latin typeface="arial" panose="020B0604020202020204" pitchFamily="34" charset="0"/>
              </a:rPr>
              <a:t> is a fine powder of plastic and other ingredients that laser printers use to create images on paper</a:t>
            </a:r>
            <a:endParaRPr lang="en-US" sz="1900">
              <a:solidFill>
                <a:srgbClr val="000000"/>
              </a:solidFill>
              <a:highlight>
                <a:srgbClr val="FFFFFF"/>
              </a:highlight>
              <a:latin typeface="Roboto" panose="02000000000000000000" pitchFamily="2" charset="0"/>
            </a:endParaRPr>
          </a:p>
          <a:p>
            <a:pPr>
              <a:buFont typeface="Arial" panose="020B0604020202020204" pitchFamily="34" charset="0"/>
              <a:buChar char="•"/>
            </a:pPr>
            <a:r>
              <a:rPr lang="en-US" sz="1900" b="1">
                <a:solidFill>
                  <a:srgbClr val="000000"/>
                </a:solidFill>
                <a:highlight>
                  <a:srgbClr val="FFFFFF"/>
                </a:highlight>
                <a:latin typeface="arial" panose="020B0604020202020204" pitchFamily="34" charset="0"/>
              </a:rPr>
              <a:t>Toner waste bottles </a:t>
            </a:r>
            <a:r>
              <a:rPr lang="en-US" sz="1900">
                <a:solidFill>
                  <a:srgbClr val="000000"/>
                </a:solidFill>
                <a:highlight>
                  <a:srgbClr val="FFFFFF"/>
                </a:highlight>
                <a:latin typeface="arial" panose="020B0604020202020204" pitchFamily="34" charset="0"/>
              </a:rPr>
              <a:t>are used in some laser printers to collect excess toner generated during printing</a:t>
            </a:r>
            <a:endParaRPr lang="en-US" sz="1900">
              <a:solidFill>
                <a:srgbClr val="000000"/>
              </a:solidFill>
              <a:highlight>
                <a:srgbClr val="FFFFFF"/>
              </a:highlight>
              <a:latin typeface="Roboto" panose="02000000000000000000" pitchFamily="2" charset="0"/>
            </a:endParaRPr>
          </a:p>
          <a:p>
            <a:pPr>
              <a:buFont typeface="Arial" panose="020B0604020202020204" pitchFamily="34" charset="0"/>
              <a:buChar char="•"/>
            </a:pPr>
            <a:r>
              <a:rPr lang="en-US" sz="1900" b="1">
                <a:solidFill>
                  <a:srgbClr val="000000"/>
                </a:solidFill>
                <a:highlight>
                  <a:srgbClr val="FFFFFF"/>
                </a:highlight>
                <a:latin typeface="arial" panose="020B0604020202020204" pitchFamily="34" charset="0"/>
              </a:rPr>
              <a:t>Ink</a:t>
            </a:r>
            <a:r>
              <a:rPr lang="en-US" sz="1900">
                <a:solidFill>
                  <a:srgbClr val="000000"/>
                </a:solidFill>
                <a:highlight>
                  <a:srgbClr val="FFFFFF"/>
                </a:highlight>
                <a:latin typeface="arial" panose="020B0604020202020204" pitchFamily="34" charset="0"/>
              </a:rPr>
              <a:t> is a liquid used in inkjet printers, dispensed through tiny nozzles onto the paper to create text and images</a:t>
            </a:r>
            <a:endParaRPr lang="en-US" sz="1900">
              <a:solidFill>
                <a:srgbClr val="000000"/>
              </a:solidFill>
              <a:highlight>
                <a:srgbClr val="FFFFFF"/>
              </a:highlight>
              <a:latin typeface="Roboto" panose="02000000000000000000" pitchFamily="2" charset="0"/>
            </a:endParaRPr>
          </a:p>
          <a:p>
            <a:r>
              <a:rPr lang="en-US" b="0" i="0">
                <a:solidFill>
                  <a:srgbClr val="000000"/>
                </a:solidFill>
                <a:effectLst/>
                <a:highlight>
                  <a:srgbClr val="FFFFFF"/>
                </a:highlight>
                <a:latin typeface="arial" panose="020B0604020202020204" pitchFamily="34" charset="0"/>
              </a:rPr>
              <a:t>VPS devices monitor the usage of consumables and can predict when the current consumable is going to run out. When the device is connected via a proxy such as Device Agent or Device Direct, usage is remotely communicated to Xerox, print supplier. Information received will be used to order these consumables automatically.</a:t>
            </a:r>
            <a:endParaRPr lang="en-US" sz="1900">
              <a:solidFill>
                <a:srgbClr val="000000"/>
              </a:solidFill>
              <a:highlight>
                <a:srgbClr val="FFFFFF"/>
              </a:highlight>
              <a:latin typeface="Roboto" panose="02000000000000000000" pitchFamily="2" charset="0"/>
            </a:endParaRPr>
          </a:p>
          <a:p>
            <a:r>
              <a:rPr lang="en-US" b="0" i="0">
                <a:solidFill>
                  <a:srgbClr val="000000"/>
                </a:solidFill>
                <a:effectLst/>
                <a:highlight>
                  <a:srgbClr val="FFFFFF"/>
                </a:highlight>
                <a:latin typeface="arial" panose="020B0604020202020204" pitchFamily="34" charset="0"/>
              </a:rPr>
              <a:t>If any consumables have 21 days of print usage remaining, an order will be automatically created. The order will contain 30 days</a:t>
            </a:r>
            <a:r>
              <a:rPr lang="en-US" b="0" i="0" strike="sngStrike">
                <a:solidFill>
                  <a:srgbClr val="FF0000"/>
                </a:solidFill>
                <a:effectLst/>
                <a:highlight>
                  <a:srgbClr val="FFFFFF"/>
                </a:highlight>
                <a:latin typeface="arial" panose="020B0604020202020204" pitchFamily="34" charset="0"/>
              </a:rPr>
              <a:t>’</a:t>
            </a:r>
            <a:r>
              <a:rPr lang="en-US" b="0" i="0">
                <a:solidFill>
                  <a:srgbClr val="000000"/>
                </a:solidFill>
                <a:effectLst/>
                <a:highlight>
                  <a:srgbClr val="FFFFFF"/>
                </a:highlight>
                <a:latin typeface="arial" panose="020B0604020202020204" pitchFamily="34" charset="0"/>
              </a:rPr>
              <a:t> worth of consumables based on usage.</a:t>
            </a:r>
            <a:endParaRPr lang="en-US" sz="1300">
              <a:latin typeface="Roboto"/>
              <a:ea typeface="+mn-lt"/>
              <a:cs typeface="+mn-lt"/>
            </a:endParaRPr>
          </a:p>
          <a:p>
            <a:endParaRPr lang="en-US"/>
          </a:p>
        </p:txBody>
      </p:sp>
      <p:sp>
        <p:nvSpPr>
          <p:cNvPr id="4" name="Slide Number Placeholder 3"/>
          <p:cNvSpPr>
            <a:spLocks noGrp="1"/>
          </p:cNvSpPr>
          <p:nvPr>
            <p:ph type="sldNum" sz="quarter" idx="5"/>
          </p:nvPr>
        </p:nvSpPr>
        <p:spPr/>
        <p:txBody>
          <a:bodyPr/>
          <a:lstStyle/>
          <a:p>
            <a:pPr defTabSz="483306"/>
            <a:fld id="{D46192CE-45DB-B442-A270-E30110EEEBD8}" type="slidenum">
              <a:rPr lang="en-US">
                <a:solidFill>
                  <a:prstClr val="black"/>
                </a:solidFill>
                <a:latin typeface="Calibri" panose="020F0502020204030204"/>
              </a:rPr>
              <a:pPr defTabSz="483306"/>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5446523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Title slide  - Any text that looks black is HEX code </a:t>
            </a:r>
            <a:r>
              <a:rPr lang="en-US">
                <a:effectLst/>
                <a:latin typeface="Helvetica" pitchFamily="2" charset="0"/>
              </a:rPr>
              <a:t>414042. If you have an idea for an image, let me know and I can provide you with one.</a:t>
            </a:r>
          </a:p>
        </p:txBody>
      </p:sp>
      <p:sp>
        <p:nvSpPr>
          <p:cNvPr id="4" name="Slide Number Placeholder 3"/>
          <p:cNvSpPr>
            <a:spLocks noGrp="1"/>
          </p:cNvSpPr>
          <p:nvPr>
            <p:ph type="sldNum" sz="quarter" idx="5"/>
          </p:nvPr>
        </p:nvSpPr>
        <p:spPr/>
        <p:txBody>
          <a:bodyPr/>
          <a:lstStyle/>
          <a:p>
            <a:fld id="{D46192CE-45DB-B442-A270-E30110EEEBD8}" type="slidenum">
              <a:rPr lang="en-US" smtClean="0"/>
              <a:t>39</a:t>
            </a:fld>
            <a:endParaRPr lang="en-US"/>
          </a:p>
        </p:txBody>
      </p:sp>
    </p:spTree>
    <p:extLst>
      <p:ext uri="{BB962C8B-B14F-4D97-AF65-F5344CB8AC3E}">
        <p14:creationId xmlns:p14="http://schemas.microsoft.com/office/powerpoint/2010/main" val="3562455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marL="845114" lvl="1" indent="-362480">
              <a:lnSpc>
                <a:spcPct val="170000"/>
              </a:lnSpc>
            </a:pPr>
            <a:r>
              <a:rPr lang="en-US" b="0" i="0">
                <a:solidFill>
                  <a:srgbClr val="000000"/>
                </a:solidFill>
                <a:effectLst/>
                <a:highlight>
                  <a:srgbClr val="FFFFFF"/>
                </a:highlight>
                <a:latin typeface="arial" panose="020B0604020202020204" pitchFamily="34" charset="0"/>
              </a:rPr>
              <a:t>VITA print services (VPS) printers and multifunction devices are designed with an intelligent remote device management system that allows the automation of ordering t</a:t>
            </a:r>
            <a:r>
              <a:rPr lang="en-US" sz="1300">
                <a:latin typeface="Roboto"/>
                <a:ea typeface="+mn-lt"/>
                <a:cs typeface="+mn-lt"/>
              </a:rPr>
              <a:t>oner, toner waste bottles, and ink.</a:t>
            </a:r>
          </a:p>
          <a:p>
            <a:pPr>
              <a:buFont typeface="Arial" panose="020B0604020202020204" pitchFamily="34" charset="0"/>
              <a:buChar char="•"/>
            </a:pPr>
            <a:r>
              <a:rPr lang="en-US" sz="1900" b="1">
                <a:solidFill>
                  <a:srgbClr val="000000"/>
                </a:solidFill>
                <a:highlight>
                  <a:srgbClr val="FFFFFF"/>
                </a:highlight>
                <a:latin typeface="arial" panose="020B0604020202020204" pitchFamily="34" charset="0"/>
              </a:rPr>
              <a:t>Toner</a:t>
            </a:r>
            <a:r>
              <a:rPr lang="en-US" sz="1900">
                <a:solidFill>
                  <a:srgbClr val="000000"/>
                </a:solidFill>
                <a:highlight>
                  <a:srgbClr val="FFFFFF"/>
                </a:highlight>
                <a:latin typeface="arial" panose="020B0604020202020204" pitchFamily="34" charset="0"/>
              </a:rPr>
              <a:t> is a fine powder of plastic and other ingredients that laser printers use to create images on paper</a:t>
            </a:r>
            <a:endParaRPr lang="en-US" sz="1900">
              <a:solidFill>
                <a:srgbClr val="000000"/>
              </a:solidFill>
              <a:highlight>
                <a:srgbClr val="FFFFFF"/>
              </a:highlight>
              <a:latin typeface="Roboto" panose="02000000000000000000" pitchFamily="2" charset="0"/>
            </a:endParaRPr>
          </a:p>
          <a:p>
            <a:pPr>
              <a:buFont typeface="Arial" panose="020B0604020202020204" pitchFamily="34" charset="0"/>
              <a:buChar char="•"/>
            </a:pPr>
            <a:r>
              <a:rPr lang="en-US" sz="1900" b="1">
                <a:solidFill>
                  <a:srgbClr val="000000"/>
                </a:solidFill>
                <a:highlight>
                  <a:srgbClr val="FFFFFF"/>
                </a:highlight>
                <a:latin typeface="arial" panose="020B0604020202020204" pitchFamily="34" charset="0"/>
              </a:rPr>
              <a:t>Toner waste bottles </a:t>
            </a:r>
            <a:r>
              <a:rPr lang="en-US" sz="1900">
                <a:solidFill>
                  <a:srgbClr val="000000"/>
                </a:solidFill>
                <a:highlight>
                  <a:srgbClr val="FFFFFF"/>
                </a:highlight>
                <a:latin typeface="arial" panose="020B0604020202020204" pitchFamily="34" charset="0"/>
              </a:rPr>
              <a:t>are used in some laser printers to collect excess toner generated during printing</a:t>
            </a:r>
            <a:endParaRPr lang="en-US" sz="1900">
              <a:solidFill>
                <a:srgbClr val="000000"/>
              </a:solidFill>
              <a:highlight>
                <a:srgbClr val="FFFFFF"/>
              </a:highlight>
              <a:latin typeface="Roboto" panose="02000000000000000000" pitchFamily="2" charset="0"/>
            </a:endParaRPr>
          </a:p>
          <a:p>
            <a:pPr>
              <a:buFont typeface="Arial" panose="020B0604020202020204" pitchFamily="34" charset="0"/>
              <a:buChar char="•"/>
            </a:pPr>
            <a:r>
              <a:rPr lang="en-US" sz="1900" b="1">
                <a:solidFill>
                  <a:srgbClr val="000000"/>
                </a:solidFill>
                <a:highlight>
                  <a:srgbClr val="FFFFFF"/>
                </a:highlight>
                <a:latin typeface="arial" panose="020B0604020202020204" pitchFamily="34" charset="0"/>
              </a:rPr>
              <a:t>Ink</a:t>
            </a:r>
            <a:r>
              <a:rPr lang="en-US" sz="1900">
                <a:solidFill>
                  <a:srgbClr val="000000"/>
                </a:solidFill>
                <a:highlight>
                  <a:srgbClr val="FFFFFF"/>
                </a:highlight>
                <a:latin typeface="arial" panose="020B0604020202020204" pitchFamily="34" charset="0"/>
              </a:rPr>
              <a:t> is a liquid used in inkjet printers, dispensed through tiny nozzles onto the paper to create text and images</a:t>
            </a:r>
            <a:endParaRPr lang="en-US" sz="1900">
              <a:solidFill>
                <a:srgbClr val="000000"/>
              </a:solidFill>
              <a:highlight>
                <a:srgbClr val="FFFFFF"/>
              </a:highlight>
              <a:latin typeface="Roboto" panose="02000000000000000000" pitchFamily="2" charset="0"/>
            </a:endParaRPr>
          </a:p>
          <a:p>
            <a:r>
              <a:rPr lang="en-US" b="0" i="0">
                <a:solidFill>
                  <a:srgbClr val="000000"/>
                </a:solidFill>
                <a:effectLst/>
                <a:highlight>
                  <a:srgbClr val="FFFFFF"/>
                </a:highlight>
                <a:latin typeface="arial" panose="020B0604020202020204" pitchFamily="34" charset="0"/>
              </a:rPr>
              <a:t>VPS devices monitor the usage of consumables and can predict when the current consumable is going to run out. When the device is connected via a proxy such as Device Agent or Device Direct, usage is remotely communicated to Xerox, print supplier. Information received will be used to order these consumables automatically.</a:t>
            </a:r>
            <a:endParaRPr lang="en-US" sz="1900">
              <a:solidFill>
                <a:srgbClr val="000000"/>
              </a:solidFill>
              <a:highlight>
                <a:srgbClr val="FFFFFF"/>
              </a:highlight>
              <a:latin typeface="Roboto" panose="02000000000000000000" pitchFamily="2" charset="0"/>
            </a:endParaRPr>
          </a:p>
          <a:p>
            <a:r>
              <a:rPr lang="en-US" b="0" i="0">
                <a:solidFill>
                  <a:srgbClr val="000000"/>
                </a:solidFill>
                <a:effectLst/>
                <a:highlight>
                  <a:srgbClr val="FFFFFF"/>
                </a:highlight>
                <a:latin typeface="arial" panose="020B0604020202020204" pitchFamily="34" charset="0"/>
              </a:rPr>
              <a:t>If any consumables have 21 days of print usage remaining, an order will be automatically created. The order will contain 30 days</a:t>
            </a:r>
            <a:r>
              <a:rPr lang="en-US" b="0" i="0" strike="sngStrike">
                <a:solidFill>
                  <a:srgbClr val="FF0000"/>
                </a:solidFill>
                <a:effectLst/>
                <a:highlight>
                  <a:srgbClr val="FFFFFF"/>
                </a:highlight>
                <a:latin typeface="arial" panose="020B0604020202020204" pitchFamily="34" charset="0"/>
              </a:rPr>
              <a:t>’</a:t>
            </a:r>
            <a:r>
              <a:rPr lang="en-US" b="0" i="0">
                <a:solidFill>
                  <a:srgbClr val="000000"/>
                </a:solidFill>
                <a:effectLst/>
                <a:highlight>
                  <a:srgbClr val="FFFFFF"/>
                </a:highlight>
                <a:latin typeface="arial" panose="020B0604020202020204" pitchFamily="34" charset="0"/>
              </a:rPr>
              <a:t> worth of consumables based on usage.</a:t>
            </a:r>
            <a:endParaRPr lang="en-US" sz="1300">
              <a:latin typeface="Roboto"/>
              <a:ea typeface="+mn-lt"/>
              <a:cs typeface="+mn-lt"/>
            </a:endParaRPr>
          </a:p>
          <a:p>
            <a:endParaRPr lang="en-US"/>
          </a:p>
        </p:txBody>
      </p:sp>
      <p:sp>
        <p:nvSpPr>
          <p:cNvPr id="4" name="Slide Number Placeholder 3"/>
          <p:cNvSpPr>
            <a:spLocks noGrp="1"/>
          </p:cNvSpPr>
          <p:nvPr>
            <p:ph type="sldNum" sz="quarter" idx="5"/>
          </p:nvPr>
        </p:nvSpPr>
        <p:spPr/>
        <p:txBody>
          <a:bodyPr/>
          <a:lstStyle/>
          <a:p>
            <a:pPr defTabSz="483306"/>
            <a:fld id="{D46192CE-45DB-B442-A270-E30110EEEBD8}" type="slidenum">
              <a:rPr lang="en-US">
                <a:solidFill>
                  <a:prstClr val="black"/>
                </a:solidFill>
                <a:latin typeface="Calibri" panose="020F0502020204030204"/>
              </a:rPr>
              <a:pPr defTabSz="483306"/>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4068872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5BB48991-E7D5-FCA1-108F-BF51F6CE328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85D0939C-2854-BC17-B3EF-0F45B07D65C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We are opening it up for customer feedback and VITA business readiness will be taking notes to capture all of the feedback so we can address and take action on the path forward. </a:t>
            </a:r>
          </a:p>
        </p:txBody>
      </p:sp>
      <p:sp>
        <p:nvSpPr>
          <p:cNvPr id="28676" name="Slide Number Placeholder 3">
            <a:extLst>
              <a:ext uri="{FF2B5EF4-FFF2-40B4-BE49-F238E27FC236}">
                <a16:creationId xmlns:a16="http://schemas.microsoft.com/office/drawing/2014/main" id="{2571C722-9B42-A44F-942D-D942A388EF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5372" indent="-302066">
              <a:defRPr>
                <a:solidFill>
                  <a:schemeClr val="tx1"/>
                </a:solidFill>
                <a:latin typeface="Calibri" panose="020F0502020204030204" pitchFamily="34" charset="0"/>
              </a:defRPr>
            </a:lvl2pPr>
            <a:lvl3pPr marL="1208265" indent="-241653">
              <a:defRPr>
                <a:solidFill>
                  <a:schemeClr val="tx1"/>
                </a:solidFill>
                <a:latin typeface="Calibri" panose="020F0502020204030204" pitchFamily="34" charset="0"/>
              </a:defRPr>
            </a:lvl3pPr>
            <a:lvl4pPr marL="1691571" indent="-241653">
              <a:defRPr>
                <a:solidFill>
                  <a:schemeClr val="tx1"/>
                </a:solidFill>
                <a:latin typeface="Calibri" panose="020F0502020204030204" pitchFamily="34" charset="0"/>
              </a:defRPr>
            </a:lvl4pPr>
            <a:lvl5pPr marL="2174878" indent="-241653">
              <a:defRPr>
                <a:solidFill>
                  <a:schemeClr val="tx1"/>
                </a:solidFill>
                <a:latin typeface="Calibri" panose="020F0502020204030204" pitchFamily="34" charset="0"/>
              </a:defRPr>
            </a:lvl5pPr>
            <a:lvl6pPr marL="2658184" indent="-241653" eaLnBrk="0" fontAlgn="base" hangingPunct="0">
              <a:spcBef>
                <a:spcPct val="0"/>
              </a:spcBef>
              <a:spcAft>
                <a:spcPct val="0"/>
              </a:spcAft>
              <a:defRPr>
                <a:solidFill>
                  <a:schemeClr val="tx1"/>
                </a:solidFill>
                <a:latin typeface="Calibri" panose="020F0502020204030204" pitchFamily="34" charset="0"/>
              </a:defRPr>
            </a:lvl6pPr>
            <a:lvl7pPr marL="3141490" indent="-241653" eaLnBrk="0" fontAlgn="base" hangingPunct="0">
              <a:spcBef>
                <a:spcPct val="0"/>
              </a:spcBef>
              <a:spcAft>
                <a:spcPct val="0"/>
              </a:spcAft>
              <a:defRPr>
                <a:solidFill>
                  <a:schemeClr val="tx1"/>
                </a:solidFill>
                <a:latin typeface="Calibri" panose="020F0502020204030204" pitchFamily="34" charset="0"/>
              </a:defRPr>
            </a:lvl7pPr>
            <a:lvl8pPr marL="3624796" indent="-241653" eaLnBrk="0" fontAlgn="base" hangingPunct="0">
              <a:spcBef>
                <a:spcPct val="0"/>
              </a:spcBef>
              <a:spcAft>
                <a:spcPct val="0"/>
              </a:spcAft>
              <a:defRPr>
                <a:solidFill>
                  <a:schemeClr val="tx1"/>
                </a:solidFill>
                <a:latin typeface="Calibri" panose="020F0502020204030204" pitchFamily="34" charset="0"/>
              </a:defRPr>
            </a:lvl8pPr>
            <a:lvl9pPr marL="4108102" indent="-241653" eaLnBrk="0" fontAlgn="base" hangingPunct="0">
              <a:spcBef>
                <a:spcPct val="0"/>
              </a:spcBef>
              <a:spcAft>
                <a:spcPct val="0"/>
              </a:spcAft>
              <a:defRPr>
                <a:solidFill>
                  <a:schemeClr val="tx1"/>
                </a:solidFill>
                <a:latin typeface="Calibri" panose="020F0502020204030204" pitchFamily="34" charset="0"/>
              </a:defRPr>
            </a:lvl9pPr>
          </a:lstStyle>
          <a:p>
            <a:pPr defTabSz="966612" fontAlgn="base">
              <a:spcBef>
                <a:spcPct val="0"/>
              </a:spcBef>
              <a:spcAft>
                <a:spcPct val="0"/>
              </a:spcAft>
              <a:defRPr/>
            </a:pPr>
            <a:fld id="{ED6CBDF6-F43C-4133-9463-E29D0D55912B}" type="slidenum">
              <a:rPr lang="en-US" altLang="en-US">
                <a:solidFill>
                  <a:srgbClr val="000000"/>
                </a:solidFill>
              </a:rPr>
              <a:pPr defTabSz="966612" fontAlgn="base">
                <a:spcBef>
                  <a:spcPct val="0"/>
                </a:spcBef>
                <a:spcAft>
                  <a:spcPct val="0"/>
                </a:spcAft>
                <a:defRPr/>
              </a:pPr>
              <a:t>8</a:t>
            </a:fld>
            <a:endParaRPr lang="en-US" altLang="en-US">
              <a:solidFill>
                <a:srgbClr val="000000"/>
              </a:solidFill>
            </a:endParaRPr>
          </a:p>
        </p:txBody>
      </p:sp>
    </p:spTree>
    <p:extLst>
      <p:ext uri="{BB962C8B-B14F-4D97-AF65-F5344CB8AC3E}">
        <p14:creationId xmlns:p14="http://schemas.microsoft.com/office/powerpoint/2010/main" val="1407495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Title slide  - Any text that looks black is HEX code </a:t>
            </a:r>
            <a:r>
              <a:rPr lang="en-US">
                <a:effectLst/>
                <a:latin typeface="Helvetica" pitchFamily="2" charset="0"/>
              </a:rPr>
              <a:t>414042. If you have an idea for an image, let </a:t>
            </a:r>
            <a:r>
              <a:rPr lang="en-US" err="1">
                <a:effectLst/>
                <a:latin typeface="Helvetica" pitchFamily="2" charset="0"/>
              </a:rPr>
              <a:t>Atrayo</a:t>
            </a:r>
            <a:r>
              <a:rPr lang="en-US">
                <a:effectLst/>
                <a:latin typeface="Helvetica" pitchFamily="2" charset="0"/>
              </a:rPr>
              <a:t> or Nicolle know and we can provide you with one.</a:t>
            </a:r>
          </a:p>
        </p:txBody>
      </p:sp>
      <p:sp>
        <p:nvSpPr>
          <p:cNvPr id="4" name="Slide Number Placeholder 3"/>
          <p:cNvSpPr>
            <a:spLocks noGrp="1"/>
          </p:cNvSpPr>
          <p:nvPr>
            <p:ph type="sldNum" sz="quarter" idx="5"/>
          </p:nvPr>
        </p:nvSpPr>
        <p:spPr/>
        <p:txBody>
          <a:bodyPr/>
          <a:lstStyle/>
          <a:p>
            <a:pPr defTabSz="966612"/>
            <a:fld id="{D46192CE-45DB-B442-A270-E30110EEEBD8}" type="slidenum">
              <a:rPr lang="en-US">
                <a:solidFill>
                  <a:prstClr val="black"/>
                </a:solidFill>
                <a:latin typeface="Calibri" panose="020F0502020204030204"/>
              </a:rPr>
              <a:pPr defTabSz="966612"/>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3562455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24288" lvl="1" indent="-240982">
              <a:lnSpc>
                <a:spcPct val="170000"/>
              </a:lnSpc>
              <a:buClr>
                <a:srgbClr val="920075"/>
              </a:buClr>
            </a:pPr>
            <a:r>
              <a:rPr lang="en-US" sz="1300">
                <a:solidFill>
                  <a:srgbClr val="414042"/>
                </a:solidFill>
                <a:latin typeface="Roboto"/>
                <a:ea typeface="Roboto"/>
                <a:cs typeface="Roboto"/>
              </a:rPr>
              <a:t>Acts as a point by which the Microsoft applications can get additional access</a:t>
            </a:r>
          </a:p>
          <a:p>
            <a:pPr marL="724288" lvl="1" indent="-240982">
              <a:lnSpc>
                <a:spcPct val="170000"/>
              </a:lnSpc>
              <a:buClr>
                <a:srgbClr val="920075"/>
              </a:buClr>
            </a:pPr>
            <a:r>
              <a:rPr lang="en-US" sz="1300">
                <a:solidFill>
                  <a:srgbClr val="414042"/>
                </a:solidFill>
                <a:latin typeface="Roboto"/>
                <a:ea typeface="Roboto"/>
                <a:cs typeface="Roboto"/>
              </a:rPr>
              <a:t>SQL 2022 – Azure Arc enabled server – makes SQL work better  </a:t>
            </a:r>
          </a:p>
          <a:p>
            <a:pPr marL="724288" lvl="1" indent="-240982">
              <a:lnSpc>
                <a:spcPct val="170000"/>
              </a:lnSpc>
              <a:buClr>
                <a:srgbClr val="920075"/>
              </a:buClr>
            </a:pPr>
            <a:r>
              <a:rPr lang="en-US" sz="1300">
                <a:solidFill>
                  <a:srgbClr val="414042"/>
                </a:solidFill>
                <a:latin typeface="Roboto"/>
                <a:ea typeface="Roboto"/>
                <a:cs typeface="Roboto"/>
              </a:rPr>
              <a:t>While this is being done for 2012 it will be done for all Microsoft in the future</a:t>
            </a:r>
          </a:p>
          <a:p>
            <a:pPr marL="724288" lvl="1" indent="-240982">
              <a:lnSpc>
                <a:spcPct val="170000"/>
              </a:lnSpc>
              <a:buClr>
                <a:srgbClr val="920075"/>
              </a:buClr>
            </a:pPr>
            <a:r>
              <a:rPr lang="en-US" sz="1300">
                <a:solidFill>
                  <a:srgbClr val="414042"/>
                </a:solidFill>
                <a:latin typeface="Roboto"/>
                <a:ea typeface="Roboto"/>
                <a:cs typeface="Roboto"/>
              </a:rPr>
              <a:t>ESU as a service in SPLM </a:t>
            </a:r>
          </a:p>
          <a:p>
            <a:endParaRPr lang="en-US"/>
          </a:p>
        </p:txBody>
      </p:sp>
      <p:sp>
        <p:nvSpPr>
          <p:cNvPr id="4" name="Slide Number Placeholder 3"/>
          <p:cNvSpPr>
            <a:spLocks noGrp="1"/>
          </p:cNvSpPr>
          <p:nvPr>
            <p:ph type="sldNum" sz="quarter" idx="5"/>
          </p:nvPr>
        </p:nvSpPr>
        <p:spPr/>
        <p:txBody>
          <a:bodyPr/>
          <a:lstStyle/>
          <a:p>
            <a:pPr defTabSz="966612"/>
            <a:fld id="{D46192CE-45DB-B442-A270-E30110EEEBD8}" type="slidenum">
              <a:rPr lang="en-US">
                <a:solidFill>
                  <a:prstClr val="black"/>
                </a:solidFill>
                <a:latin typeface="Calibri" panose="020F0502020204030204"/>
              </a:rPr>
              <a:pPr defTabSz="966612"/>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2271718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n-GB"/>
              <a:t>This slide is used as a transition title slide for a new section</a:t>
            </a:r>
          </a:p>
        </p:txBody>
      </p:sp>
      <p:sp>
        <p:nvSpPr>
          <p:cNvPr id="4" name="Slide Number Placeholder 3"/>
          <p:cNvSpPr>
            <a:spLocks noGrp="1"/>
          </p:cNvSpPr>
          <p:nvPr>
            <p:ph type="sldNum" sz="quarter" idx="5"/>
          </p:nvPr>
        </p:nvSpPr>
        <p:spPr/>
        <p:txBody>
          <a:bodyPr rtlCol="0"/>
          <a:lstStyle/>
          <a:p>
            <a:pPr defTabSz="966612"/>
            <a:fld id="{8530193B-564F-4854-8A52-728F3FB19C85}" type="slidenum">
              <a:rPr lang="en-GB">
                <a:solidFill>
                  <a:prstClr val="black"/>
                </a:solidFill>
                <a:latin typeface="Calibri" panose="020F0502020204030204"/>
              </a:rPr>
              <a:pPr defTabSz="966612"/>
              <a:t>16</a:t>
            </a:fld>
            <a:endParaRPr lang="en-GB">
              <a:solidFill>
                <a:prstClr val="black"/>
              </a:solidFill>
              <a:latin typeface="Calibri" panose="020F0502020204030204"/>
            </a:endParaRPr>
          </a:p>
        </p:txBody>
      </p:sp>
    </p:spTree>
    <p:extLst>
      <p:ext uri="{BB962C8B-B14F-4D97-AF65-F5344CB8AC3E}">
        <p14:creationId xmlns:p14="http://schemas.microsoft.com/office/powerpoint/2010/main" val="4137163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No image title slide  - Any text that looks black is HEX code </a:t>
            </a:r>
            <a:r>
              <a:rPr lang="en-US">
                <a:effectLst/>
                <a:latin typeface="Helvetica" pitchFamily="2" charset="0"/>
              </a:rPr>
              <a:t>414042. </a:t>
            </a:r>
          </a:p>
        </p:txBody>
      </p:sp>
      <p:sp>
        <p:nvSpPr>
          <p:cNvPr id="4" name="Slide Number Placeholder 3"/>
          <p:cNvSpPr>
            <a:spLocks noGrp="1"/>
          </p:cNvSpPr>
          <p:nvPr>
            <p:ph type="sldNum" sz="quarter" idx="5"/>
          </p:nvPr>
        </p:nvSpPr>
        <p:spPr/>
        <p:txBody>
          <a:bodyPr/>
          <a:lstStyle/>
          <a:p>
            <a:pPr defTabSz="966612"/>
            <a:fld id="{D46192CE-45DB-B442-A270-E30110EEEBD8}" type="slidenum">
              <a:rPr lang="en-US">
                <a:solidFill>
                  <a:prstClr val="black"/>
                </a:solidFill>
                <a:latin typeface="Calibri" panose="020F0502020204030204"/>
              </a:rPr>
              <a:pPr defTabSz="966612"/>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3959304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8AB90-0EDF-AECC-64DA-2C897FBB3B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0819ED-61DA-12B6-EC42-B8ADC418AA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23941FDB-D346-A266-339A-6F856D724B41}"/>
              </a:ext>
            </a:extLst>
          </p:cNvPr>
          <p:cNvSpPr>
            <a:spLocks noGrp="1"/>
          </p:cNvSpPr>
          <p:nvPr>
            <p:ph type="sldNum" sz="quarter" idx="10"/>
          </p:nvPr>
        </p:nvSpPr>
        <p:spPr/>
        <p:txBody>
          <a:bodyPr/>
          <a:lstStyle/>
          <a:p>
            <a:fld id="{1A6EDD1C-0EF8-4B1A-B820-5E6CBEB03D26}" type="slidenum">
              <a:rPr lang="en-US" smtClean="0"/>
              <a:pPr/>
              <a:t>‹#›</a:t>
            </a:fld>
            <a:endParaRPr lang="en-US"/>
          </a:p>
        </p:txBody>
      </p:sp>
    </p:spTree>
    <p:extLst>
      <p:ext uri="{BB962C8B-B14F-4D97-AF65-F5344CB8AC3E}">
        <p14:creationId xmlns:p14="http://schemas.microsoft.com/office/powerpoint/2010/main" val="1413461639"/>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B85BC-B444-27AF-9695-3F10AAC434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DEF435-C137-A411-064D-1B684C85F1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BB5AC4-3D40-9180-314E-DD5A3C2AFC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5F023F-A0A4-B2F3-960D-6DC0902EF6CF}"/>
              </a:ext>
            </a:extLst>
          </p:cNvPr>
          <p:cNvSpPr>
            <a:spLocks noGrp="1"/>
          </p:cNvSpPr>
          <p:nvPr>
            <p:ph type="dt" sz="half" idx="10"/>
          </p:nvPr>
        </p:nvSpPr>
        <p:spPr/>
        <p:txBody>
          <a:bodyPr/>
          <a:lstStyle/>
          <a:p>
            <a:fld id="{685B1F82-4CF7-B14E-A36B-E97882721B01}" type="datetimeFigureOut">
              <a:rPr lang="en-US" smtClean="0"/>
              <a:t>1/26/2026</a:t>
            </a:fld>
            <a:endParaRPr lang="en-US"/>
          </a:p>
        </p:txBody>
      </p:sp>
      <p:sp>
        <p:nvSpPr>
          <p:cNvPr id="6" name="Footer Placeholder 5">
            <a:extLst>
              <a:ext uri="{FF2B5EF4-FFF2-40B4-BE49-F238E27FC236}">
                <a16:creationId xmlns:a16="http://schemas.microsoft.com/office/drawing/2014/main" id="{6BBA24CD-5F08-3135-DC25-F721F3BC4F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4CD0C8-ADD9-90D2-7119-E4BEA27E1FDF}"/>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048149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BE8FC-5734-DD99-8446-76B3308155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A64F2D-0CF2-D369-02F0-2D347BF9FF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6F4686-A6E7-7C86-1F2F-CE809AF440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3E9792-A593-2C2A-8105-29CCD601F688}"/>
              </a:ext>
            </a:extLst>
          </p:cNvPr>
          <p:cNvSpPr>
            <a:spLocks noGrp="1"/>
          </p:cNvSpPr>
          <p:nvPr>
            <p:ph type="dt" sz="half" idx="10"/>
          </p:nvPr>
        </p:nvSpPr>
        <p:spPr/>
        <p:txBody>
          <a:bodyPr/>
          <a:lstStyle/>
          <a:p>
            <a:fld id="{685B1F82-4CF7-B14E-A36B-E97882721B01}" type="datetimeFigureOut">
              <a:rPr lang="en-US" smtClean="0"/>
              <a:t>1/26/2026</a:t>
            </a:fld>
            <a:endParaRPr lang="en-US"/>
          </a:p>
        </p:txBody>
      </p:sp>
      <p:sp>
        <p:nvSpPr>
          <p:cNvPr id="6" name="Footer Placeholder 5">
            <a:extLst>
              <a:ext uri="{FF2B5EF4-FFF2-40B4-BE49-F238E27FC236}">
                <a16:creationId xmlns:a16="http://schemas.microsoft.com/office/drawing/2014/main" id="{03AD7330-35BE-D683-25FC-B1CC9AA95E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BC1FA6-FB2E-38A3-201F-EECD0ADAF4E2}"/>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648326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CFF5A-884F-966C-4496-84BEDA07E2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1045E5-BB2F-5F40-A8EE-C861552174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62769F-2C88-0226-FA0C-6DF044BDA44B}"/>
              </a:ext>
            </a:extLst>
          </p:cNvPr>
          <p:cNvSpPr>
            <a:spLocks noGrp="1"/>
          </p:cNvSpPr>
          <p:nvPr>
            <p:ph type="dt" sz="half" idx="10"/>
          </p:nvPr>
        </p:nvSpPr>
        <p:spPr/>
        <p:txBody>
          <a:bodyPr/>
          <a:lstStyle/>
          <a:p>
            <a:fld id="{685B1F82-4CF7-B14E-A36B-E97882721B01}" type="datetimeFigureOut">
              <a:rPr lang="en-US" smtClean="0"/>
              <a:t>1/26/2026</a:t>
            </a:fld>
            <a:endParaRPr lang="en-US"/>
          </a:p>
        </p:txBody>
      </p:sp>
      <p:sp>
        <p:nvSpPr>
          <p:cNvPr id="5" name="Footer Placeholder 4">
            <a:extLst>
              <a:ext uri="{FF2B5EF4-FFF2-40B4-BE49-F238E27FC236}">
                <a16:creationId xmlns:a16="http://schemas.microsoft.com/office/drawing/2014/main" id="{5ACC3ED2-36AA-59BA-B823-73A32324C9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7499DB-0415-97B9-E3EF-88D3255A7786}"/>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185890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98ADBE-3C51-BFCB-3060-B68C5445D5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7FB5AB-DBD8-D3EC-6516-1062FA6574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389ABB-D36B-AFF4-8286-A2EDB616E9C0}"/>
              </a:ext>
            </a:extLst>
          </p:cNvPr>
          <p:cNvSpPr>
            <a:spLocks noGrp="1"/>
          </p:cNvSpPr>
          <p:nvPr>
            <p:ph type="dt" sz="half" idx="10"/>
          </p:nvPr>
        </p:nvSpPr>
        <p:spPr/>
        <p:txBody>
          <a:bodyPr/>
          <a:lstStyle/>
          <a:p>
            <a:fld id="{685B1F82-4CF7-B14E-A36B-E97882721B01}" type="datetimeFigureOut">
              <a:rPr lang="en-US" smtClean="0"/>
              <a:t>1/26/2026</a:t>
            </a:fld>
            <a:endParaRPr lang="en-US"/>
          </a:p>
        </p:txBody>
      </p:sp>
      <p:sp>
        <p:nvSpPr>
          <p:cNvPr id="5" name="Footer Placeholder 4">
            <a:extLst>
              <a:ext uri="{FF2B5EF4-FFF2-40B4-BE49-F238E27FC236}">
                <a16:creationId xmlns:a16="http://schemas.microsoft.com/office/drawing/2014/main" id="{4FDF3B97-AE7E-CDAF-7F21-C6D9F2F58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9D06B6-A24B-6A1F-9DC7-18FC876667C6}"/>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3250205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Photo 1">
    <p:spTree>
      <p:nvGrpSpPr>
        <p:cNvPr id="1" name=""/>
        <p:cNvGrpSpPr/>
        <p:nvPr/>
      </p:nvGrpSpPr>
      <p:grpSpPr>
        <a:xfrm>
          <a:off x="0" y="0"/>
          <a:ext cx="0" cy="0"/>
          <a:chOff x="0" y="0"/>
          <a:chExt cx="0" cy="0"/>
        </a:xfrm>
      </p:grpSpPr>
      <p:sp>
        <p:nvSpPr>
          <p:cNvPr id="8" name="Picture Placeholder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858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n-GB" noProof="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rtlCol="0"/>
          <a:lstStyle>
            <a:lvl1pPr algn="l">
              <a:defRPr sz="3200">
                <a:solidFill>
                  <a:schemeClr val="tx1"/>
                </a:solidFill>
                <a:latin typeface="Roboto" panose="02000000000000000000" pitchFamily="2" charset="0"/>
                <a:ea typeface="Roboto" panose="02000000000000000000" pitchFamily="2" charset="0"/>
              </a:defRPr>
            </a:lvl1pPr>
          </a:lstStyle>
          <a:p>
            <a:pPr rtl="0"/>
            <a:r>
              <a:rPr lang="en-GB"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rtlCol="0"/>
          <a:lstStyle>
            <a:lvl1pPr marL="0" indent="0" algn="r">
              <a:buNone/>
              <a:defRPr i="1">
                <a:latin typeface="Roboto" panose="02000000000000000000" pitchFamily="2" charset="0"/>
                <a:ea typeface="Roboto" panose="02000000000000000000" pitchFamily="2" charset="0"/>
              </a:defRPr>
            </a:lvl1pPr>
            <a:lvl2pPr marL="266700" indent="0">
              <a:buNone/>
              <a:defRPr/>
            </a:lvl2pPr>
            <a:lvl3pPr marL="542925" indent="0">
              <a:buNone/>
              <a:defRPr/>
            </a:lvl3pPr>
            <a:lvl4pPr marL="809625" indent="0">
              <a:buNone/>
              <a:defRPr/>
            </a:lvl4pPr>
            <a:lvl5pPr marL="1076325" indent="0">
              <a:buNone/>
              <a:defRPr/>
            </a:lvl5pPr>
          </a:lstStyle>
          <a:p>
            <a:pPr lvl="0" rtl="0"/>
            <a:r>
              <a:rPr lang="en-GB"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445000" y="2908300"/>
            <a:ext cx="5184800" cy="3283700"/>
          </a:xfrm>
          <a:solidFill>
            <a:schemeClr val="bg1"/>
          </a:solidFill>
        </p:spPr>
        <p:txBody>
          <a:bodyPr lIns="180000" tIns="252000" rIns="252000" rtlCol="0"/>
          <a:lstStyle>
            <a:lvl1pPr algn="l">
              <a:defRPr>
                <a:solidFill>
                  <a:schemeClr val="tx1">
                    <a:lumMod val="75000"/>
                    <a:lumOff val="25000"/>
                  </a:schemeClr>
                </a:solidFill>
                <a:latin typeface="Roboto" panose="02000000000000000000" pitchFamily="2" charset="0"/>
                <a:ea typeface="Roboto" panose="02000000000000000000" pitchFamily="2" charset="0"/>
              </a:defRPr>
            </a:lvl1pPr>
            <a:lvl2pPr algn="l">
              <a:defRPr>
                <a:solidFill>
                  <a:schemeClr val="tx1">
                    <a:lumMod val="75000"/>
                    <a:lumOff val="25000"/>
                  </a:schemeClr>
                </a:solidFill>
                <a:latin typeface="Roboto" panose="02000000000000000000" pitchFamily="2" charset="0"/>
                <a:ea typeface="Roboto" panose="02000000000000000000" pitchFamily="2" charset="0"/>
              </a:defRPr>
            </a:lvl2pPr>
            <a:lvl3pPr algn="l">
              <a:defRPr>
                <a:solidFill>
                  <a:schemeClr val="tx1">
                    <a:lumMod val="75000"/>
                    <a:lumOff val="25000"/>
                  </a:schemeClr>
                </a:solidFill>
                <a:latin typeface="Roboto" panose="02000000000000000000" pitchFamily="2" charset="0"/>
                <a:ea typeface="Roboto" panose="02000000000000000000" pitchFamily="2" charset="0"/>
              </a:defRPr>
            </a:lvl3pPr>
            <a:lvl4pPr algn="l">
              <a:defRPr>
                <a:solidFill>
                  <a:schemeClr val="tx1">
                    <a:lumMod val="75000"/>
                    <a:lumOff val="25000"/>
                  </a:schemeClr>
                </a:solidFill>
                <a:latin typeface="Roboto" panose="02000000000000000000" pitchFamily="2" charset="0"/>
                <a:ea typeface="Roboto" panose="02000000000000000000" pitchFamily="2" charset="0"/>
              </a:defRPr>
            </a:lvl4pPr>
            <a:lvl5pPr algn="l">
              <a:defRPr>
                <a:solidFill>
                  <a:schemeClr val="tx1">
                    <a:lumMod val="75000"/>
                    <a:lumOff val="25000"/>
                  </a:schemeClr>
                </a:solidFill>
                <a:latin typeface="Roboto" panose="02000000000000000000" pitchFamily="2" charset="0"/>
                <a:ea typeface="Roboto" panose="02000000000000000000" pitchFamily="2" charset="0"/>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n-GB" noProof="0"/>
              <a:t>Add a footer</a:t>
            </a:r>
          </a:p>
        </p:txBody>
      </p:sp>
      <p:sp>
        <p:nvSpPr>
          <p:cNvPr id="5" name="Slide Number Placeholder 4">
            <a:extLst>
              <a:ext uri="{FF2B5EF4-FFF2-40B4-BE49-F238E27FC236}">
                <a16:creationId xmlns:a16="http://schemas.microsoft.com/office/drawing/2014/main" id="{53DA1E79-BA17-41C5-98B7-CFBC5859A512}"/>
              </a:ext>
            </a:extLst>
          </p:cNvPr>
          <p:cNvSpPr>
            <a:spLocks noGrp="1"/>
          </p:cNvSpPr>
          <p:nvPr>
            <p:ph type="sldNum" sz="quarter" idx="34"/>
          </p:nvPr>
        </p:nvSpPr>
        <p:spPr>
          <a:xfrm>
            <a:off x="11447502" y="6401750"/>
            <a:ext cx="278418" cy="274324"/>
          </a:xfrm>
          <a:prstGeom prst="rect">
            <a:avLst/>
          </a:prstGeom>
        </p:spPr>
        <p:txBody>
          <a:bodyPr rtlCol="0"/>
          <a:lstStyle/>
          <a:p>
            <a:pPr rtl="0"/>
            <a:fld id="{19B51A1E-902D-48AF-9020-955120F399B6}" type="slidenum">
              <a:rPr lang="en-GB" noProof="0" smtClean="0"/>
              <a:pPr rtl="0"/>
              <a:t>‹#›</a:t>
            </a:fld>
            <a:endParaRPr lang="en-GB" noProof="0"/>
          </a:p>
        </p:txBody>
      </p:sp>
    </p:spTree>
    <p:extLst>
      <p:ext uri="{BB962C8B-B14F-4D97-AF65-F5344CB8AC3E}">
        <p14:creationId xmlns:p14="http://schemas.microsoft.com/office/powerpoint/2010/main" val="16660838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lide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293F0D-1365-B6DA-7695-693977AB9AF8}"/>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lide Number Placeholder 18">
            <a:extLst>
              <a:ext uri="{FF2B5EF4-FFF2-40B4-BE49-F238E27FC236}">
                <a16:creationId xmlns:a16="http://schemas.microsoft.com/office/drawing/2014/main" id="{F1D88A22-2044-F4FD-8192-9F884EAFBD76}"/>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3C1F19D1-7798-C740-9359-56265B0CF7EC}" type="slidenum">
              <a:rPr kumimoji="0" lang="en-US" sz="1400" b="0" i="0" u="none" strike="noStrike" kern="1200" cap="none" spc="0" normalizeH="0" baseline="0" noProof="0" smtClean="0">
                <a:ln>
                  <a:noFill/>
                </a:ln>
                <a:solidFill>
                  <a:prstClr val="white"/>
                </a:solidFill>
                <a:effectLst/>
                <a:uLnTx/>
                <a:uFillTx/>
                <a:latin typeface="Roboto" panose="02000000000000000000" pitchFamily="2" charset="0"/>
                <a:ea typeface="Roboto" panose="02000000000000000000" pitchFamily="2" charset="0"/>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cxnSp>
        <p:nvCxnSpPr>
          <p:cNvPr id="9" name="Straight Connector 8">
            <a:extLst>
              <a:ext uri="{FF2B5EF4-FFF2-40B4-BE49-F238E27FC236}">
                <a16:creationId xmlns:a16="http://schemas.microsoft.com/office/drawing/2014/main" id="{FA6D4C0A-18B5-F947-6855-19296F082836}"/>
              </a:ext>
            </a:extLst>
          </p:cNvPr>
          <p:cNvCxnSpPr>
            <a:cxnSpLocks/>
          </p:cNvCxnSpPr>
          <p:nvPr userDrawn="1"/>
        </p:nvCxnSpPr>
        <p:spPr>
          <a:xfrm flipV="1">
            <a:off x="6096000" y="6382696"/>
            <a:ext cx="0" cy="475307"/>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9912442-51C8-57D1-295D-DC05303CC1AF}"/>
              </a:ext>
            </a:extLst>
          </p:cNvPr>
          <p:cNvSpPr/>
          <p:nvPr userDrawn="1"/>
        </p:nvSpPr>
        <p:spPr>
          <a:xfrm>
            <a:off x="6023540" y="6310232"/>
            <a:ext cx="144925" cy="144925"/>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Text&#10;&#10;Description automatically generated">
            <a:extLst>
              <a:ext uri="{FF2B5EF4-FFF2-40B4-BE49-F238E27FC236}">
                <a16:creationId xmlns:a16="http://schemas.microsoft.com/office/drawing/2014/main" id="{2C287E82-8360-73BA-D5D8-A9183CEE32F6}"/>
              </a:ext>
            </a:extLst>
          </p:cNvPr>
          <p:cNvPicPr>
            <a:picLocks noChangeAspect="1"/>
          </p:cNvPicPr>
          <p:nvPr userDrawn="1"/>
        </p:nvPicPr>
        <p:blipFill>
          <a:blip r:embed="rId2"/>
          <a:stretch>
            <a:fillRect/>
          </a:stretch>
        </p:blipFill>
        <p:spPr>
          <a:xfrm>
            <a:off x="4019344" y="6387902"/>
            <a:ext cx="1321480" cy="382330"/>
          </a:xfrm>
          <a:prstGeom prst="rect">
            <a:avLst/>
          </a:prstGeom>
        </p:spPr>
      </p:pic>
      <p:sp>
        <p:nvSpPr>
          <p:cNvPr id="12" name="TextBox 11">
            <a:extLst>
              <a:ext uri="{FF2B5EF4-FFF2-40B4-BE49-F238E27FC236}">
                <a16:creationId xmlns:a16="http://schemas.microsoft.com/office/drawing/2014/main" id="{9D953EF7-32CA-79CB-911B-27E9E64C5B7A}"/>
              </a:ext>
            </a:extLst>
          </p:cNvPr>
          <p:cNvSpPr txBox="1"/>
          <p:nvPr userDrawn="1"/>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404042"/>
                </a:solidFill>
                <a:effectLst/>
                <a:uLnTx/>
                <a:uFillTx/>
                <a:latin typeface="Roboto" panose="02000000000000000000" pitchFamily="2" charset="0"/>
                <a:ea typeface="Roboto" panose="02000000000000000000" pitchFamily="2" charset="0"/>
                <a:cs typeface="+mn-cs"/>
              </a:rPr>
              <a:t>vita.virginia.gov</a:t>
            </a:r>
            <a:endParaRPr kumimoji="0" lang="en-US" sz="1200" b="0" i="0" u="none" strike="noStrike" kern="1200" cap="none" spc="0" normalizeH="0" baseline="0" noProof="0">
              <a:ln>
                <a:noFill/>
              </a:ln>
              <a:solidFill>
                <a:srgbClr val="404042"/>
              </a:solidFill>
              <a:effectLst/>
              <a:uLnTx/>
              <a:uFillTx/>
              <a:latin typeface="Roboto" panose="02000000000000000000" pitchFamily="2" charset="0"/>
              <a:ea typeface="Roboto" panose="02000000000000000000" pitchFamily="2" charset="0"/>
              <a:cs typeface="+mn-cs"/>
            </a:endParaRPr>
          </a:p>
        </p:txBody>
      </p:sp>
      <p:grpSp>
        <p:nvGrpSpPr>
          <p:cNvPr id="13" name="Group 12">
            <a:extLst>
              <a:ext uri="{FF2B5EF4-FFF2-40B4-BE49-F238E27FC236}">
                <a16:creationId xmlns:a16="http://schemas.microsoft.com/office/drawing/2014/main" id="{6873EFF7-D240-103B-8739-5DB0FA04E56F}"/>
              </a:ext>
            </a:extLst>
          </p:cNvPr>
          <p:cNvGrpSpPr/>
          <p:nvPr userDrawn="1"/>
        </p:nvGrpSpPr>
        <p:grpSpPr>
          <a:xfrm>
            <a:off x="193575" y="551543"/>
            <a:ext cx="11800030" cy="6066971"/>
            <a:chOff x="193575" y="551543"/>
            <a:chExt cx="11800030" cy="6066971"/>
          </a:xfrm>
        </p:grpSpPr>
        <p:cxnSp>
          <p:nvCxnSpPr>
            <p:cNvPr id="14" name="Straight Connector 13">
              <a:extLst>
                <a:ext uri="{FF2B5EF4-FFF2-40B4-BE49-F238E27FC236}">
                  <a16:creationId xmlns:a16="http://schemas.microsoft.com/office/drawing/2014/main" id="{C79468A9-5793-C68A-AF8F-B1347DB9033E}"/>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22424D-8900-DE69-70CF-C0CED7B7E224}"/>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4A2EA7-A09C-2E0E-2576-57E6FF34A3E8}"/>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ACE37A-D4B9-5C5F-43B7-6AB9C809E47B}"/>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3982C1-93DD-DF02-8359-956D15224C7F}"/>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4C86FB-1E94-3AED-0C74-E2309559B4B3}"/>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
        <p:nvSpPr>
          <p:cNvPr id="2" name="Text Placeholder 3">
            <a:extLst>
              <a:ext uri="{FF2B5EF4-FFF2-40B4-BE49-F238E27FC236}">
                <a16:creationId xmlns:a16="http://schemas.microsoft.com/office/drawing/2014/main" id="{FCC791E5-B9E2-CB6D-36B8-9D321D297C1A}"/>
              </a:ext>
            </a:extLst>
          </p:cNvPr>
          <p:cNvSpPr>
            <a:spLocks noGrp="1"/>
          </p:cNvSpPr>
          <p:nvPr>
            <p:ph type="body" sz="quarter" idx="10" hasCustomPrompt="1"/>
          </p:nvPr>
        </p:nvSpPr>
        <p:spPr>
          <a:xfrm>
            <a:off x="622134" y="384446"/>
            <a:ext cx="7786687" cy="523220"/>
          </a:xfrm>
        </p:spPr>
        <p:txBody>
          <a:bodyPr>
            <a:normAutofit/>
          </a:bodyPr>
          <a:lstStyle>
            <a:lvl1pPr>
              <a:defRPr sz="2800" b="1" i="0">
                <a:solidFill>
                  <a:srgbClr val="105A70"/>
                </a:solidFill>
                <a:latin typeface="Roboto" panose="02000000000000000000" pitchFamily="2" charset="0"/>
                <a:ea typeface="Roboto" panose="02000000000000000000" pitchFamily="2" charset="0"/>
              </a:defRPr>
            </a:lvl1pPr>
          </a:lstStyle>
          <a:p>
            <a:pPr lvl="0"/>
            <a:r>
              <a:rPr lang="en-US"/>
              <a:t>Title (Roboto bold 28pt)</a:t>
            </a:r>
          </a:p>
        </p:txBody>
      </p:sp>
    </p:spTree>
    <p:extLst>
      <p:ext uri="{BB962C8B-B14F-4D97-AF65-F5344CB8AC3E}">
        <p14:creationId xmlns:p14="http://schemas.microsoft.com/office/powerpoint/2010/main" val="22148896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3973E5-DA11-519C-A96F-D1A7C91D5671}"/>
              </a:ext>
            </a:extLst>
          </p:cNvPr>
          <p:cNvPicPr>
            <a:picLocks noChangeAspect="1"/>
          </p:cNvPicPr>
          <p:nvPr userDrawn="1"/>
        </p:nvPicPr>
        <p:blipFill>
          <a:blip r:embed="rId2"/>
          <a:srcRect/>
          <a:stretch/>
        </p:blipFill>
        <p:spPr>
          <a:xfrm>
            <a:off x="-48768" y="-49377"/>
            <a:ext cx="12289536" cy="6956754"/>
          </a:xfrm>
          <a:prstGeom prst="rect">
            <a:avLst/>
          </a:prstGeom>
        </p:spPr>
      </p:pic>
      <p:sp>
        <p:nvSpPr>
          <p:cNvPr id="5" name="Rectangle 4">
            <a:extLst>
              <a:ext uri="{FF2B5EF4-FFF2-40B4-BE49-F238E27FC236}">
                <a16:creationId xmlns:a16="http://schemas.microsoft.com/office/drawing/2014/main" id="{BD231B16-8ACC-F81D-8E60-EA17D8E2B2CD}"/>
              </a:ext>
            </a:extLst>
          </p:cNvPr>
          <p:cNvSpPr/>
          <p:nvPr userDrawn="1"/>
        </p:nvSpPr>
        <p:spPr>
          <a:xfrm>
            <a:off x="421806" y="402843"/>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0E178E94-0E16-821E-E8D7-191D25AC0214}"/>
              </a:ext>
            </a:extLst>
          </p:cNvPr>
          <p:cNvPicPr>
            <a:picLocks noChangeAspect="1"/>
          </p:cNvPicPr>
          <p:nvPr userDrawn="1"/>
        </p:nvPicPr>
        <p:blipFill>
          <a:blip r:embed="rId3"/>
          <a:stretch>
            <a:fillRect/>
          </a:stretch>
        </p:blipFill>
        <p:spPr>
          <a:xfrm>
            <a:off x="5856063" y="463545"/>
            <a:ext cx="5054686" cy="1914041"/>
          </a:xfrm>
          <a:prstGeom prst="rect">
            <a:avLst/>
          </a:prstGeom>
        </p:spPr>
      </p:pic>
      <p:sp>
        <p:nvSpPr>
          <p:cNvPr id="13" name="Picture Placeholder 12">
            <a:extLst>
              <a:ext uri="{FF2B5EF4-FFF2-40B4-BE49-F238E27FC236}">
                <a16:creationId xmlns:a16="http://schemas.microsoft.com/office/drawing/2014/main" id="{34582C8F-A152-A5C7-47A8-86E0C884D881}"/>
              </a:ext>
            </a:extLst>
          </p:cNvPr>
          <p:cNvSpPr>
            <a:spLocks noGrp="1"/>
          </p:cNvSpPr>
          <p:nvPr>
            <p:ph type="pic" sz="quarter" idx="10"/>
          </p:nvPr>
        </p:nvSpPr>
        <p:spPr>
          <a:xfrm>
            <a:off x="693738" y="609600"/>
            <a:ext cx="5162550" cy="5541963"/>
          </a:xfrm>
        </p:spPr>
        <p:txBody>
          <a:bodyPr/>
          <a:lstStyle/>
          <a:p>
            <a:endParaRPr lang="en-US"/>
          </a:p>
        </p:txBody>
      </p:sp>
      <p:sp>
        <p:nvSpPr>
          <p:cNvPr id="18" name="Text Placeholder 17">
            <a:extLst>
              <a:ext uri="{FF2B5EF4-FFF2-40B4-BE49-F238E27FC236}">
                <a16:creationId xmlns:a16="http://schemas.microsoft.com/office/drawing/2014/main" id="{63E87545-7814-655B-85C7-CA91BEC737C6}"/>
              </a:ext>
            </a:extLst>
          </p:cNvPr>
          <p:cNvSpPr>
            <a:spLocks noGrp="1"/>
          </p:cNvSpPr>
          <p:nvPr>
            <p:ph type="body" sz="quarter" idx="12" hasCustomPrompt="1"/>
          </p:nvPr>
        </p:nvSpPr>
        <p:spPr>
          <a:xfrm>
            <a:off x="6105647" y="2438288"/>
            <a:ext cx="5118100" cy="593726"/>
          </a:xfrm>
        </p:spPr>
        <p:txBody>
          <a:bodyPr/>
          <a:lstStyle>
            <a:lvl1pPr>
              <a:defRPr sz="3600" b="1" i="0">
                <a:latin typeface="Rajdhani" panose="02000000000000000000" pitchFamily="2" charset="77"/>
                <a:cs typeface="Rajdhani" panose="02000000000000000000" pitchFamily="2" charset="77"/>
              </a:defRPr>
            </a:lvl1pPr>
          </a:lstStyle>
          <a:p>
            <a:pPr lvl="0"/>
            <a:r>
              <a:rPr lang="en-US"/>
              <a:t>Title -  Rajdhani bold 36pt</a:t>
            </a:r>
          </a:p>
        </p:txBody>
      </p:sp>
      <p:sp>
        <p:nvSpPr>
          <p:cNvPr id="20" name="Text Placeholder 19">
            <a:extLst>
              <a:ext uri="{FF2B5EF4-FFF2-40B4-BE49-F238E27FC236}">
                <a16:creationId xmlns:a16="http://schemas.microsoft.com/office/drawing/2014/main" id="{2A83C6D8-6811-D0F2-9388-4BDA078A5A59}"/>
              </a:ext>
            </a:extLst>
          </p:cNvPr>
          <p:cNvSpPr>
            <a:spLocks noGrp="1"/>
          </p:cNvSpPr>
          <p:nvPr>
            <p:ph type="body" sz="quarter" idx="13" hasCustomPrompt="1"/>
          </p:nvPr>
        </p:nvSpPr>
        <p:spPr>
          <a:xfrm>
            <a:off x="6105646" y="4139966"/>
            <a:ext cx="5492052" cy="446087"/>
          </a:xfrm>
        </p:spPr>
        <p:txBody>
          <a:bodyPr/>
          <a:lstStyle>
            <a:lvl1pPr>
              <a:defRPr sz="3200">
                <a:solidFill>
                  <a:srgbClr val="105A70"/>
                </a:solidFill>
                <a:latin typeface="Rajdhani" panose="02000000000000000000" pitchFamily="2" charset="77"/>
                <a:cs typeface="Rajdhani" panose="02000000000000000000" pitchFamily="2" charset="77"/>
              </a:defRPr>
            </a:lvl1pPr>
          </a:lstStyle>
          <a:p>
            <a:pPr lvl="0"/>
            <a:r>
              <a:rPr lang="en-US"/>
              <a:t>Subtitle – Rajdhani regular 32pt</a:t>
            </a:r>
          </a:p>
          <a:p>
            <a:pPr lvl="1"/>
            <a:endParaRPr lang="en-US"/>
          </a:p>
        </p:txBody>
      </p:sp>
      <p:sp>
        <p:nvSpPr>
          <p:cNvPr id="22" name="Text Placeholder 21">
            <a:extLst>
              <a:ext uri="{FF2B5EF4-FFF2-40B4-BE49-F238E27FC236}">
                <a16:creationId xmlns:a16="http://schemas.microsoft.com/office/drawing/2014/main" id="{415CAEFC-42AF-93B2-94C7-93553C3D7220}"/>
              </a:ext>
            </a:extLst>
          </p:cNvPr>
          <p:cNvSpPr>
            <a:spLocks noGrp="1"/>
          </p:cNvSpPr>
          <p:nvPr>
            <p:ph type="body" sz="quarter" idx="14" hasCustomPrompt="1"/>
          </p:nvPr>
        </p:nvSpPr>
        <p:spPr>
          <a:xfrm>
            <a:off x="6105646" y="4827563"/>
            <a:ext cx="4052888" cy="776986"/>
          </a:xfrm>
        </p:spPr>
        <p:txBody>
          <a:bodyPr>
            <a:noAutofit/>
          </a:bodyPr>
          <a:lstStyle>
            <a:lvl1pPr>
              <a:defRPr sz="2000"/>
            </a:lvl1pPr>
          </a:lstStyle>
          <a:p>
            <a:pPr lvl="0"/>
            <a:r>
              <a:rPr lang="en-US"/>
              <a:t>Name -  Roboto regular 20pt</a:t>
            </a:r>
          </a:p>
          <a:p>
            <a:pPr lvl="0"/>
            <a:r>
              <a:rPr lang="en-US"/>
              <a:t>Job title – Roboto regular 20pt</a:t>
            </a:r>
          </a:p>
        </p:txBody>
      </p:sp>
      <p:sp>
        <p:nvSpPr>
          <p:cNvPr id="23" name="Text Placeholder 21">
            <a:extLst>
              <a:ext uri="{FF2B5EF4-FFF2-40B4-BE49-F238E27FC236}">
                <a16:creationId xmlns:a16="http://schemas.microsoft.com/office/drawing/2014/main" id="{FFAC794C-4FE0-5437-5013-DC165D14C6B8}"/>
              </a:ext>
            </a:extLst>
          </p:cNvPr>
          <p:cNvSpPr>
            <a:spLocks noGrp="1"/>
          </p:cNvSpPr>
          <p:nvPr>
            <p:ph type="body" sz="quarter" idx="15" hasCustomPrompt="1"/>
          </p:nvPr>
        </p:nvSpPr>
        <p:spPr>
          <a:xfrm>
            <a:off x="6105646" y="5822386"/>
            <a:ext cx="4052888" cy="322360"/>
          </a:xfrm>
        </p:spPr>
        <p:txBody>
          <a:bodyPr>
            <a:noAutofit/>
          </a:bodyPr>
          <a:lstStyle>
            <a:lvl1pPr>
              <a:defRPr sz="2000"/>
            </a:lvl1pPr>
          </a:lstStyle>
          <a:p>
            <a:pPr lvl="0"/>
            <a:r>
              <a:rPr lang="en-US"/>
              <a:t>Date</a:t>
            </a:r>
          </a:p>
        </p:txBody>
      </p:sp>
    </p:spTree>
    <p:extLst>
      <p:ext uri="{BB962C8B-B14F-4D97-AF65-F5344CB8AC3E}">
        <p14:creationId xmlns:p14="http://schemas.microsoft.com/office/powerpoint/2010/main" val="817825917"/>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o image -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D51D420-3C59-0BDA-A7DE-CF5DF409DE36}"/>
              </a:ext>
            </a:extLst>
          </p:cNvPr>
          <p:cNvPicPr>
            <a:picLocks noChangeAspect="1"/>
          </p:cNvPicPr>
          <p:nvPr userDrawn="1"/>
        </p:nvPicPr>
        <p:blipFill>
          <a:blip r:embed="rId2"/>
          <a:srcRect/>
          <a:stretch/>
        </p:blipFill>
        <p:spPr>
          <a:xfrm>
            <a:off x="-58069" y="-49377"/>
            <a:ext cx="12289536" cy="6956754"/>
          </a:xfrm>
          <a:prstGeom prst="rect">
            <a:avLst/>
          </a:prstGeom>
        </p:spPr>
      </p:pic>
      <p:sp>
        <p:nvSpPr>
          <p:cNvPr id="8" name="Rectangle 7">
            <a:extLst>
              <a:ext uri="{FF2B5EF4-FFF2-40B4-BE49-F238E27FC236}">
                <a16:creationId xmlns:a16="http://schemas.microsoft.com/office/drawing/2014/main" id="{5AD50CF7-9777-C149-D97A-123AD8CF4C98}"/>
              </a:ext>
            </a:extLst>
          </p:cNvPr>
          <p:cNvSpPr/>
          <p:nvPr userDrawn="1"/>
        </p:nvSpPr>
        <p:spPr>
          <a:xfrm>
            <a:off x="412505" y="402843"/>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0E178E94-0E16-821E-E8D7-191D25AC0214}"/>
              </a:ext>
            </a:extLst>
          </p:cNvPr>
          <p:cNvPicPr>
            <a:picLocks noChangeAspect="1"/>
          </p:cNvPicPr>
          <p:nvPr userDrawn="1"/>
        </p:nvPicPr>
        <p:blipFill>
          <a:blip r:embed="rId3"/>
          <a:stretch>
            <a:fillRect/>
          </a:stretch>
        </p:blipFill>
        <p:spPr>
          <a:xfrm>
            <a:off x="631188" y="366479"/>
            <a:ext cx="7158145" cy="2710551"/>
          </a:xfrm>
          <a:prstGeom prst="rect">
            <a:avLst/>
          </a:prstGeom>
        </p:spPr>
      </p:pic>
      <p:sp>
        <p:nvSpPr>
          <p:cNvPr id="18" name="Text Placeholder 17">
            <a:extLst>
              <a:ext uri="{FF2B5EF4-FFF2-40B4-BE49-F238E27FC236}">
                <a16:creationId xmlns:a16="http://schemas.microsoft.com/office/drawing/2014/main" id="{63E87545-7814-655B-85C7-CA91BEC737C6}"/>
              </a:ext>
            </a:extLst>
          </p:cNvPr>
          <p:cNvSpPr>
            <a:spLocks noGrp="1"/>
          </p:cNvSpPr>
          <p:nvPr>
            <p:ph type="body" sz="quarter" idx="12" hasCustomPrompt="1"/>
          </p:nvPr>
        </p:nvSpPr>
        <p:spPr>
          <a:xfrm>
            <a:off x="900771" y="2925456"/>
            <a:ext cx="5118100" cy="593726"/>
          </a:xfrm>
        </p:spPr>
        <p:txBody>
          <a:bodyPr/>
          <a:lstStyle>
            <a:lvl1pPr>
              <a:defRPr sz="3600" b="1" i="0">
                <a:latin typeface="Rajdhani" panose="02000000000000000000" pitchFamily="2" charset="77"/>
                <a:cs typeface="Rajdhani" panose="02000000000000000000" pitchFamily="2" charset="77"/>
              </a:defRPr>
            </a:lvl1pPr>
          </a:lstStyle>
          <a:p>
            <a:pPr lvl="0"/>
            <a:r>
              <a:rPr lang="en-US"/>
              <a:t>Title -  Rajdhani bold 36pt</a:t>
            </a:r>
          </a:p>
        </p:txBody>
      </p:sp>
      <p:sp>
        <p:nvSpPr>
          <p:cNvPr id="20" name="Text Placeholder 19">
            <a:extLst>
              <a:ext uri="{FF2B5EF4-FFF2-40B4-BE49-F238E27FC236}">
                <a16:creationId xmlns:a16="http://schemas.microsoft.com/office/drawing/2014/main" id="{2A83C6D8-6811-D0F2-9388-4BDA078A5A59}"/>
              </a:ext>
            </a:extLst>
          </p:cNvPr>
          <p:cNvSpPr>
            <a:spLocks noGrp="1"/>
          </p:cNvSpPr>
          <p:nvPr>
            <p:ph type="body" sz="quarter" idx="13" hasCustomPrompt="1"/>
          </p:nvPr>
        </p:nvSpPr>
        <p:spPr>
          <a:xfrm>
            <a:off x="894029" y="4067738"/>
            <a:ext cx="5492052" cy="446087"/>
          </a:xfrm>
        </p:spPr>
        <p:txBody>
          <a:bodyPr/>
          <a:lstStyle>
            <a:lvl1pPr>
              <a:defRPr sz="3200">
                <a:solidFill>
                  <a:srgbClr val="105A70"/>
                </a:solidFill>
                <a:latin typeface="Rajdhani" panose="02000000000000000000" pitchFamily="2" charset="77"/>
                <a:cs typeface="Rajdhani" panose="02000000000000000000" pitchFamily="2" charset="77"/>
              </a:defRPr>
            </a:lvl1pPr>
          </a:lstStyle>
          <a:p>
            <a:pPr lvl="0"/>
            <a:r>
              <a:rPr lang="en-US"/>
              <a:t>Subtitle – Rajdhani regular 32pt</a:t>
            </a:r>
          </a:p>
          <a:p>
            <a:pPr lvl="1"/>
            <a:endParaRPr lang="en-US"/>
          </a:p>
        </p:txBody>
      </p:sp>
      <p:sp>
        <p:nvSpPr>
          <p:cNvPr id="22" name="Text Placeholder 21">
            <a:extLst>
              <a:ext uri="{FF2B5EF4-FFF2-40B4-BE49-F238E27FC236}">
                <a16:creationId xmlns:a16="http://schemas.microsoft.com/office/drawing/2014/main" id="{415CAEFC-42AF-93B2-94C7-93553C3D7220}"/>
              </a:ext>
            </a:extLst>
          </p:cNvPr>
          <p:cNvSpPr>
            <a:spLocks noGrp="1"/>
          </p:cNvSpPr>
          <p:nvPr>
            <p:ph type="body" sz="quarter" idx="14" hasCustomPrompt="1"/>
          </p:nvPr>
        </p:nvSpPr>
        <p:spPr>
          <a:xfrm>
            <a:off x="894029" y="4755335"/>
            <a:ext cx="4052888" cy="776986"/>
          </a:xfrm>
        </p:spPr>
        <p:txBody>
          <a:bodyPr/>
          <a:lstStyle>
            <a:lvl1pPr>
              <a:defRPr sz="2000"/>
            </a:lvl1pPr>
          </a:lstStyle>
          <a:p>
            <a:pPr lvl="0"/>
            <a:r>
              <a:rPr lang="en-US"/>
              <a:t>Name -  Roboto regular 20pt</a:t>
            </a:r>
          </a:p>
          <a:p>
            <a:pPr lvl="0"/>
            <a:r>
              <a:rPr lang="en-US"/>
              <a:t>Job title – Roboto regular 20pt</a:t>
            </a:r>
          </a:p>
        </p:txBody>
      </p:sp>
      <p:sp>
        <p:nvSpPr>
          <p:cNvPr id="23" name="Text Placeholder 21">
            <a:extLst>
              <a:ext uri="{FF2B5EF4-FFF2-40B4-BE49-F238E27FC236}">
                <a16:creationId xmlns:a16="http://schemas.microsoft.com/office/drawing/2014/main" id="{FFAC794C-4FE0-5437-5013-DC165D14C6B8}"/>
              </a:ext>
            </a:extLst>
          </p:cNvPr>
          <p:cNvSpPr>
            <a:spLocks noGrp="1"/>
          </p:cNvSpPr>
          <p:nvPr>
            <p:ph type="body" sz="quarter" idx="15" hasCustomPrompt="1"/>
          </p:nvPr>
        </p:nvSpPr>
        <p:spPr>
          <a:xfrm>
            <a:off x="894029" y="5750158"/>
            <a:ext cx="4052888" cy="322360"/>
          </a:xfrm>
        </p:spPr>
        <p:txBody>
          <a:bodyPr>
            <a:noAutofit/>
          </a:bodyPr>
          <a:lstStyle>
            <a:lvl1pPr>
              <a:defRPr sz="2000"/>
            </a:lvl1pPr>
          </a:lstStyle>
          <a:p>
            <a:pPr lvl="0"/>
            <a:r>
              <a:rPr lang="en-US"/>
              <a:t>Date</a:t>
            </a:r>
          </a:p>
        </p:txBody>
      </p:sp>
      <p:pic>
        <p:nvPicPr>
          <p:cNvPr id="6" name="Picture 5" descr="A logo with lines and dots&#10;&#10;Description automatically generated">
            <a:extLst>
              <a:ext uri="{FF2B5EF4-FFF2-40B4-BE49-F238E27FC236}">
                <a16:creationId xmlns:a16="http://schemas.microsoft.com/office/drawing/2014/main" id="{C71B7AFF-7F85-2F1A-1AF5-194FA2E0A1DA}"/>
              </a:ext>
            </a:extLst>
          </p:cNvPr>
          <p:cNvPicPr>
            <a:picLocks noChangeAspect="1"/>
          </p:cNvPicPr>
          <p:nvPr userDrawn="1"/>
        </p:nvPicPr>
        <p:blipFill rotWithShape="1">
          <a:blip r:embed="rId4">
            <a:alphaModFix amt="15000"/>
          </a:blip>
          <a:srcRect l="10315" t="21080" r="45673" b="27533"/>
          <a:stretch/>
        </p:blipFill>
        <p:spPr>
          <a:xfrm>
            <a:off x="7597745" y="402842"/>
            <a:ext cx="4181749" cy="5901981"/>
          </a:xfrm>
          <a:prstGeom prst="rect">
            <a:avLst/>
          </a:prstGeom>
        </p:spPr>
      </p:pic>
    </p:spTree>
    <p:extLst>
      <p:ext uri="{BB962C8B-B14F-4D97-AF65-F5344CB8AC3E}">
        <p14:creationId xmlns:p14="http://schemas.microsoft.com/office/powerpoint/2010/main" val="1910523086"/>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option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ACD53FE-C189-4D65-297F-1BE50C022828}"/>
              </a:ext>
            </a:extLst>
          </p:cNvPr>
          <p:cNvPicPr>
            <a:picLocks noChangeAspect="1"/>
          </p:cNvPicPr>
          <p:nvPr userDrawn="1"/>
        </p:nvPicPr>
        <p:blipFill>
          <a:blip r:embed="rId2"/>
          <a:srcRect/>
          <a:stretch/>
        </p:blipFill>
        <p:spPr>
          <a:xfrm>
            <a:off x="-48768" y="-49377"/>
            <a:ext cx="12289536" cy="6956754"/>
          </a:xfrm>
          <a:prstGeom prst="rect">
            <a:avLst/>
          </a:prstGeom>
        </p:spPr>
      </p:pic>
      <p:sp>
        <p:nvSpPr>
          <p:cNvPr id="15" name="Rectangle 14">
            <a:extLst>
              <a:ext uri="{FF2B5EF4-FFF2-40B4-BE49-F238E27FC236}">
                <a16:creationId xmlns:a16="http://schemas.microsoft.com/office/drawing/2014/main" id="{5459B324-8C02-0363-F2A7-7E8473D7759E}"/>
              </a:ext>
            </a:extLst>
          </p:cNvPr>
          <p:cNvSpPr/>
          <p:nvPr userDrawn="1"/>
        </p:nvSpPr>
        <p:spPr>
          <a:xfrm>
            <a:off x="412505" y="402843"/>
            <a:ext cx="11366989" cy="5819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a:t>
            </a:r>
          </a:p>
        </p:txBody>
      </p:sp>
      <p:sp>
        <p:nvSpPr>
          <p:cNvPr id="16" name="Rectangle 15">
            <a:extLst>
              <a:ext uri="{FF2B5EF4-FFF2-40B4-BE49-F238E27FC236}">
                <a16:creationId xmlns:a16="http://schemas.microsoft.com/office/drawing/2014/main" id="{92A686F9-D7B8-EF45-BFE4-780B08F7E9B7}"/>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18">
            <a:extLst>
              <a:ext uri="{FF2B5EF4-FFF2-40B4-BE49-F238E27FC236}">
                <a16:creationId xmlns:a16="http://schemas.microsoft.com/office/drawing/2014/main" id="{363E5F84-0B8D-05B4-F367-2004E46752D0}"/>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18" name="Straight Connector 17">
            <a:extLst>
              <a:ext uri="{FF2B5EF4-FFF2-40B4-BE49-F238E27FC236}">
                <a16:creationId xmlns:a16="http://schemas.microsoft.com/office/drawing/2014/main" id="{A9CF36D5-2EC5-C8F6-EFEF-DB24CA3A8CE2}"/>
              </a:ext>
            </a:extLst>
          </p:cNvPr>
          <p:cNvCxnSpPr>
            <a:cxnSpLocks/>
          </p:cNvCxnSpPr>
          <p:nvPr userDrawn="1"/>
        </p:nvCxnSpPr>
        <p:spPr>
          <a:xfrm flipV="1">
            <a:off x="6096000" y="6397210"/>
            <a:ext cx="0" cy="6131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0CE9F3E-7185-9BA0-2813-1F400A3E3856}"/>
              </a:ext>
            </a:extLst>
          </p:cNvPr>
          <p:cNvSpPr/>
          <p:nvPr userDrawn="1"/>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46E5B10-F23E-FF10-A77D-D114BF73B0F6}"/>
              </a:ext>
            </a:extLst>
          </p:cNvPr>
          <p:cNvPicPr>
            <a:picLocks noChangeAspect="1"/>
          </p:cNvPicPr>
          <p:nvPr userDrawn="1"/>
        </p:nvPicPr>
        <p:blipFill>
          <a:blip r:embed="rId3"/>
          <a:srcRect/>
          <a:stretch/>
        </p:blipFill>
        <p:spPr>
          <a:xfrm>
            <a:off x="3954105" y="6304824"/>
            <a:ext cx="1460852" cy="553176"/>
          </a:xfrm>
          <a:prstGeom prst="rect">
            <a:avLst/>
          </a:prstGeom>
        </p:spPr>
      </p:pic>
      <p:sp>
        <p:nvSpPr>
          <p:cNvPr id="21" name="TextBox 20">
            <a:extLst>
              <a:ext uri="{FF2B5EF4-FFF2-40B4-BE49-F238E27FC236}">
                <a16:creationId xmlns:a16="http://schemas.microsoft.com/office/drawing/2014/main" id="{09AAFC26-9EC9-5D04-55A0-1E61D964EFC5}"/>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chemeClr val="bg1"/>
                </a:solidFill>
                <a:latin typeface="Roboto" panose="02000000000000000000" pitchFamily="2" charset="0"/>
                <a:ea typeface="Roboto" panose="02000000000000000000" pitchFamily="2" charset="0"/>
              </a:rPr>
              <a:t>vita.virginia.gov</a:t>
            </a:r>
            <a:endParaRPr lang="en-US" sz="1200">
              <a:solidFill>
                <a:schemeClr val="bg1"/>
              </a:solidFill>
              <a:latin typeface="Roboto" panose="02000000000000000000" pitchFamily="2" charset="0"/>
              <a:ea typeface="Roboto" panose="02000000000000000000" pitchFamily="2" charset="0"/>
            </a:endParaRPr>
          </a:p>
        </p:txBody>
      </p:sp>
      <p:sp>
        <p:nvSpPr>
          <p:cNvPr id="4" name="Text Placeholder 3">
            <a:extLst>
              <a:ext uri="{FF2B5EF4-FFF2-40B4-BE49-F238E27FC236}">
                <a16:creationId xmlns:a16="http://schemas.microsoft.com/office/drawing/2014/main" id="{62BBA9D2-5D31-A98F-B3D2-DE64B6FBC6A9}"/>
              </a:ext>
            </a:extLst>
          </p:cNvPr>
          <p:cNvSpPr>
            <a:spLocks noGrp="1"/>
          </p:cNvSpPr>
          <p:nvPr>
            <p:ph type="body" sz="quarter" idx="10" hasCustomPrompt="1"/>
          </p:nvPr>
        </p:nvSpPr>
        <p:spPr>
          <a:xfrm>
            <a:off x="685800" y="695980"/>
            <a:ext cx="7786687" cy="523220"/>
          </a:xfrm>
        </p:spPr>
        <p:txBody>
          <a:bodyPr>
            <a:normAutofit/>
          </a:bodyPr>
          <a:lstStyle>
            <a:lvl1pPr>
              <a:defRPr sz="2800" b="1" i="0">
                <a:solidFill>
                  <a:srgbClr val="105A70"/>
                </a:solidFill>
                <a:latin typeface="Roboto" panose="02000000000000000000" pitchFamily="2" charset="0"/>
                <a:ea typeface="Roboto" panose="02000000000000000000" pitchFamily="2" charset="0"/>
              </a:defRPr>
            </a:lvl1pPr>
          </a:lstStyle>
          <a:p>
            <a:pPr lvl="0"/>
            <a:r>
              <a:rPr lang="en-US"/>
              <a:t>Title (Roboto bold 28pt)</a:t>
            </a:r>
          </a:p>
        </p:txBody>
      </p:sp>
    </p:spTree>
    <p:extLst>
      <p:ext uri="{BB962C8B-B14F-4D97-AF65-F5344CB8AC3E}">
        <p14:creationId xmlns:p14="http://schemas.microsoft.com/office/powerpoint/2010/main" val="986649475"/>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293F0D-1365-B6DA-7695-693977AB9AF8}"/>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8">
            <a:extLst>
              <a:ext uri="{FF2B5EF4-FFF2-40B4-BE49-F238E27FC236}">
                <a16:creationId xmlns:a16="http://schemas.microsoft.com/office/drawing/2014/main" id="{F1D88A22-2044-F4FD-8192-9F884EAFBD76}"/>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9" name="Straight Connector 8">
            <a:extLst>
              <a:ext uri="{FF2B5EF4-FFF2-40B4-BE49-F238E27FC236}">
                <a16:creationId xmlns:a16="http://schemas.microsoft.com/office/drawing/2014/main" id="{FA6D4C0A-18B5-F947-6855-19296F082836}"/>
              </a:ext>
            </a:extLst>
          </p:cNvPr>
          <p:cNvCxnSpPr>
            <a:cxnSpLocks/>
          </p:cNvCxnSpPr>
          <p:nvPr userDrawn="1"/>
        </p:nvCxnSpPr>
        <p:spPr>
          <a:xfrm flipV="1">
            <a:off x="6096000" y="6382696"/>
            <a:ext cx="0" cy="475307"/>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9912442-51C8-57D1-295D-DC05303CC1AF}"/>
              </a:ext>
            </a:extLst>
          </p:cNvPr>
          <p:cNvSpPr/>
          <p:nvPr userDrawn="1"/>
        </p:nvSpPr>
        <p:spPr>
          <a:xfrm>
            <a:off x="6023540" y="6310232"/>
            <a:ext cx="144925" cy="144925"/>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2C287E82-8360-73BA-D5D8-A9183CEE32F6}"/>
              </a:ext>
            </a:extLst>
          </p:cNvPr>
          <p:cNvPicPr>
            <a:picLocks noChangeAspect="1"/>
          </p:cNvPicPr>
          <p:nvPr userDrawn="1"/>
        </p:nvPicPr>
        <p:blipFill>
          <a:blip r:embed="rId2"/>
          <a:stretch>
            <a:fillRect/>
          </a:stretch>
        </p:blipFill>
        <p:spPr>
          <a:xfrm>
            <a:off x="4019344" y="6387902"/>
            <a:ext cx="1321480" cy="382330"/>
          </a:xfrm>
          <a:prstGeom prst="rect">
            <a:avLst/>
          </a:prstGeom>
        </p:spPr>
      </p:pic>
      <p:sp>
        <p:nvSpPr>
          <p:cNvPr id="12" name="TextBox 11">
            <a:extLst>
              <a:ext uri="{FF2B5EF4-FFF2-40B4-BE49-F238E27FC236}">
                <a16:creationId xmlns:a16="http://schemas.microsoft.com/office/drawing/2014/main" id="{9D953EF7-32CA-79CB-911B-27E9E64C5B7A}"/>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rgbClr val="404042"/>
                </a:solidFill>
                <a:latin typeface="Roboto" panose="02000000000000000000" pitchFamily="2" charset="0"/>
                <a:ea typeface="Roboto" panose="02000000000000000000" pitchFamily="2" charset="0"/>
              </a:rPr>
              <a:t>vita.virginia.gov</a:t>
            </a:r>
            <a:endParaRPr lang="en-US" sz="1200">
              <a:solidFill>
                <a:srgbClr val="404042"/>
              </a:solidFill>
              <a:latin typeface="Roboto" panose="02000000000000000000" pitchFamily="2" charset="0"/>
              <a:ea typeface="Roboto" panose="02000000000000000000" pitchFamily="2" charset="0"/>
            </a:endParaRPr>
          </a:p>
        </p:txBody>
      </p:sp>
      <p:grpSp>
        <p:nvGrpSpPr>
          <p:cNvPr id="13" name="Group 12">
            <a:extLst>
              <a:ext uri="{FF2B5EF4-FFF2-40B4-BE49-F238E27FC236}">
                <a16:creationId xmlns:a16="http://schemas.microsoft.com/office/drawing/2014/main" id="{6873EFF7-D240-103B-8739-5DB0FA04E56F}"/>
              </a:ext>
            </a:extLst>
          </p:cNvPr>
          <p:cNvGrpSpPr/>
          <p:nvPr userDrawn="1"/>
        </p:nvGrpSpPr>
        <p:grpSpPr>
          <a:xfrm>
            <a:off x="193575" y="551543"/>
            <a:ext cx="11800030" cy="6066971"/>
            <a:chOff x="193575" y="551543"/>
            <a:chExt cx="11800030" cy="6066971"/>
          </a:xfrm>
        </p:grpSpPr>
        <p:cxnSp>
          <p:nvCxnSpPr>
            <p:cNvPr id="14" name="Straight Connector 13">
              <a:extLst>
                <a:ext uri="{FF2B5EF4-FFF2-40B4-BE49-F238E27FC236}">
                  <a16:creationId xmlns:a16="http://schemas.microsoft.com/office/drawing/2014/main" id="{C79468A9-5793-C68A-AF8F-B1347DB9033E}"/>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22424D-8900-DE69-70CF-C0CED7B7E224}"/>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4A2EA7-A09C-2E0E-2576-57E6FF34A3E8}"/>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ACE37A-D4B9-5C5F-43B7-6AB9C809E47B}"/>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3982C1-93DD-DF02-8359-956D15224C7F}"/>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4C86FB-1E94-3AED-0C74-E2309559B4B3}"/>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
        <p:nvSpPr>
          <p:cNvPr id="2" name="Text Placeholder 3">
            <a:extLst>
              <a:ext uri="{FF2B5EF4-FFF2-40B4-BE49-F238E27FC236}">
                <a16:creationId xmlns:a16="http://schemas.microsoft.com/office/drawing/2014/main" id="{FCC791E5-B9E2-CB6D-36B8-9D321D297C1A}"/>
              </a:ext>
            </a:extLst>
          </p:cNvPr>
          <p:cNvSpPr>
            <a:spLocks noGrp="1"/>
          </p:cNvSpPr>
          <p:nvPr>
            <p:ph type="body" sz="quarter" idx="10" hasCustomPrompt="1"/>
          </p:nvPr>
        </p:nvSpPr>
        <p:spPr>
          <a:xfrm>
            <a:off x="622134" y="384446"/>
            <a:ext cx="7786687" cy="523220"/>
          </a:xfrm>
        </p:spPr>
        <p:txBody>
          <a:bodyPr>
            <a:normAutofit/>
          </a:bodyPr>
          <a:lstStyle>
            <a:lvl1pPr>
              <a:defRPr sz="2800" b="1" i="0">
                <a:solidFill>
                  <a:srgbClr val="105A70"/>
                </a:solidFill>
                <a:latin typeface="Roboto" panose="02000000000000000000" pitchFamily="2" charset="0"/>
                <a:ea typeface="Roboto" panose="02000000000000000000" pitchFamily="2" charset="0"/>
              </a:defRPr>
            </a:lvl1pPr>
          </a:lstStyle>
          <a:p>
            <a:pPr lvl="0"/>
            <a:r>
              <a:rPr lang="en-US"/>
              <a:t>Title (Roboto bold 28pt)</a:t>
            </a:r>
          </a:p>
        </p:txBody>
      </p:sp>
    </p:spTree>
    <p:extLst>
      <p:ext uri="{BB962C8B-B14F-4D97-AF65-F5344CB8AC3E}">
        <p14:creationId xmlns:p14="http://schemas.microsoft.com/office/powerpoint/2010/main" val="2669153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9DFE3-ABBC-20D7-A929-63028C0EAF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3E29C2-CA60-10BA-9872-8462E86103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777212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94FFE4-6E9D-0215-09CA-B5D69762003D}"/>
              </a:ext>
            </a:extLst>
          </p:cNvPr>
          <p:cNvPicPr>
            <a:picLocks noChangeAspect="1"/>
          </p:cNvPicPr>
          <p:nvPr userDrawn="1"/>
        </p:nvPicPr>
        <p:blipFill>
          <a:blip r:embed="rId2"/>
          <a:stretch>
            <a:fillRect/>
          </a:stretch>
        </p:blipFill>
        <p:spPr>
          <a:xfrm>
            <a:off x="5627954" y="-131988"/>
            <a:ext cx="6798250" cy="7121976"/>
          </a:xfrm>
          <a:prstGeom prst="rect">
            <a:avLst/>
          </a:prstGeom>
        </p:spPr>
      </p:pic>
      <p:pic>
        <p:nvPicPr>
          <p:cNvPr id="7" name="Picture 6">
            <a:extLst>
              <a:ext uri="{FF2B5EF4-FFF2-40B4-BE49-F238E27FC236}">
                <a16:creationId xmlns:a16="http://schemas.microsoft.com/office/drawing/2014/main" id="{E93706E4-507A-5984-E70B-ADFB4BC017E2}"/>
              </a:ext>
            </a:extLst>
          </p:cNvPr>
          <p:cNvPicPr>
            <a:picLocks noChangeAspect="1"/>
          </p:cNvPicPr>
          <p:nvPr userDrawn="1"/>
        </p:nvPicPr>
        <p:blipFill>
          <a:blip r:embed="rId3">
            <a:lum contrast="20000"/>
          </a:blip>
          <a:stretch>
            <a:fillRect/>
          </a:stretch>
        </p:blipFill>
        <p:spPr>
          <a:xfrm flipH="1">
            <a:off x="-188884" y="-85725"/>
            <a:ext cx="10281883" cy="7029450"/>
          </a:xfrm>
          <a:prstGeom prst="rect">
            <a:avLst/>
          </a:prstGeom>
        </p:spPr>
      </p:pic>
    </p:spTree>
    <p:extLst>
      <p:ext uri="{BB962C8B-B14F-4D97-AF65-F5344CB8AC3E}">
        <p14:creationId xmlns:p14="http://schemas.microsoft.com/office/powerpoint/2010/main" val="34397953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6303394"/>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ption 1">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2"/>
            <a:ext cx="2743200" cy="365125"/>
          </a:xfrm>
          <a:prstGeom prst="rect">
            <a:avLst/>
          </a:prstGeom>
        </p:spPr>
        <p:txBody>
          <a:bodyPr/>
          <a:lstStyle/>
          <a:p>
            <a:fld id="{685B1F82-4CF7-B14E-A36B-E97882721B01}" type="datetimeFigureOut">
              <a:rPr lang="en-US" smtClean="0"/>
              <a:t>1/26/2026</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3303AE36-7C57-5049-A884-C0AA41E6D933}" type="slidenum">
              <a:rPr lang="en-US" smtClean="0"/>
              <a:t>‹#›</a:t>
            </a:fld>
            <a:endParaRPr lang="en-US"/>
          </a:p>
        </p:txBody>
      </p:sp>
      <p:pic>
        <p:nvPicPr>
          <p:cNvPr id="7" name="Picture 6">
            <a:extLst>
              <a:ext uri="{FF2B5EF4-FFF2-40B4-BE49-F238E27FC236}">
                <a16:creationId xmlns:a16="http://schemas.microsoft.com/office/drawing/2014/main" id="{2A9FF0D0-330A-2FCA-8E04-49743C4816CA}"/>
              </a:ext>
            </a:extLst>
          </p:cNvPr>
          <p:cNvPicPr>
            <a:picLocks noChangeAspect="1"/>
          </p:cNvPicPr>
          <p:nvPr userDrawn="1"/>
        </p:nvPicPr>
        <p:blipFill>
          <a:blip r:embed="rId2"/>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96CE9E68-D312-161D-9460-44F6814F2E62}"/>
              </a:ext>
            </a:extLst>
          </p:cNvPr>
          <p:cNvSpPr/>
          <p:nvPr userDrawn="1"/>
        </p:nvSpPr>
        <p:spPr>
          <a:xfrm>
            <a:off x="412506" y="328084"/>
            <a:ext cx="11366989" cy="5988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2"/>
          </a:p>
        </p:txBody>
      </p:sp>
      <p:pic>
        <p:nvPicPr>
          <p:cNvPr id="20" name="Picture 19" descr="Text&#10;&#10;Description automatically generated">
            <a:extLst>
              <a:ext uri="{FF2B5EF4-FFF2-40B4-BE49-F238E27FC236}">
                <a16:creationId xmlns:a16="http://schemas.microsoft.com/office/drawing/2014/main" id="{D835AA62-27FE-4E09-4E35-46D84FE2E1C0}"/>
              </a:ext>
            </a:extLst>
          </p:cNvPr>
          <p:cNvPicPr>
            <a:picLocks noChangeAspect="1"/>
          </p:cNvPicPr>
          <p:nvPr userDrawn="1"/>
        </p:nvPicPr>
        <p:blipFill>
          <a:blip r:embed="rId3"/>
          <a:stretch>
            <a:fillRect/>
          </a:stretch>
        </p:blipFill>
        <p:spPr>
          <a:xfrm>
            <a:off x="5856063" y="574488"/>
            <a:ext cx="5054686" cy="1480391"/>
          </a:xfrm>
          <a:prstGeom prst="rect">
            <a:avLst/>
          </a:prstGeom>
        </p:spPr>
      </p:pic>
    </p:spTree>
    <p:extLst>
      <p:ext uri="{BB962C8B-B14F-4D97-AF65-F5344CB8AC3E}">
        <p14:creationId xmlns:p14="http://schemas.microsoft.com/office/powerpoint/2010/main" val="80798083"/>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Option 1">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2"/>
            <a:ext cx="2743200" cy="365125"/>
          </a:xfrm>
          <a:prstGeom prst="rect">
            <a:avLst/>
          </a:prstGeom>
        </p:spPr>
        <p:txBody>
          <a:bodyPr/>
          <a:lstStyle/>
          <a:p>
            <a:fld id="{685B1F82-4CF7-B14E-A36B-E97882721B01}" type="datetimeFigureOut">
              <a:rPr lang="en-US" smtClean="0"/>
              <a:t>1/26/2026</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3303AE36-7C57-5049-A884-C0AA41E6D933}" type="slidenum">
              <a:rPr lang="en-US" smtClean="0"/>
              <a:t>‹#›</a:t>
            </a:fld>
            <a:endParaRPr lang="en-US"/>
          </a:p>
        </p:txBody>
      </p:sp>
      <p:pic>
        <p:nvPicPr>
          <p:cNvPr id="7" name="Picture 6">
            <a:extLst>
              <a:ext uri="{FF2B5EF4-FFF2-40B4-BE49-F238E27FC236}">
                <a16:creationId xmlns:a16="http://schemas.microsoft.com/office/drawing/2014/main" id="{2A9FF0D0-330A-2FCA-8E04-49743C4816CA}"/>
              </a:ext>
            </a:extLst>
          </p:cNvPr>
          <p:cNvPicPr>
            <a:picLocks noChangeAspect="1"/>
          </p:cNvPicPr>
          <p:nvPr userDrawn="1"/>
        </p:nvPicPr>
        <p:blipFill>
          <a:blip r:embed="rId2"/>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96CE9E68-D312-161D-9460-44F6814F2E62}"/>
              </a:ext>
            </a:extLst>
          </p:cNvPr>
          <p:cNvSpPr/>
          <p:nvPr userDrawn="1"/>
        </p:nvSpPr>
        <p:spPr>
          <a:xfrm>
            <a:off x="412506" y="328084"/>
            <a:ext cx="11366989" cy="5988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2"/>
          </a:p>
        </p:txBody>
      </p:sp>
      <p:pic>
        <p:nvPicPr>
          <p:cNvPr id="20" name="Picture 19" descr="Text&#10;&#10;Description automatically generated">
            <a:extLst>
              <a:ext uri="{FF2B5EF4-FFF2-40B4-BE49-F238E27FC236}">
                <a16:creationId xmlns:a16="http://schemas.microsoft.com/office/drawing/2014/main" id="{D835AA62-27FE-4E09-4E35-46D84FE2E1C0}"/>
              </a:ext>
            </a:extLst>
          </p:cNvPr>
          <p:cNvPicPr>
            <a:picLocks noChangeAspect="1"/>
          </p:cNvPicPr>
          <p:nvPr userDrawn="1"/>
        </p:nvPicPr>
        <p:blipFill>
          <a:blip r:embed="rId3"/>
          <a:stretch>
            <a:fillRect/>
          </a:stretch>
        </p:blipFill>
        <p:spPr>
          <a:xfrm>
            <a:off x="709662" y="859345"/>
            <a:ext cx="6840480" cy="2003406"/>
          </a:xfrm>
          <a:prstGeom prst="rect">
            <a:avLst/>
          </a:prstGeom>
        </p:spPr>
      </p:pic>
      <p:pic>
        <p:nvPicPr>
          <p:cNvPr id="9" name="Picture 8" descr="A logo with lines and dots&#10;&#10;Description automatically generated">
            <a:extLst>
              <a:ext uri="{FF2B5EF4-FFF2-40B4-BE49-F238E27FC236}">
                <a16:creationId xmlns:a16="http://schemas.microsoft.com/office/drawing/2014/main" id="{4075D545-3B31-E247-3748-AD15C28C454E}"/>
              </a:ext>
            </a:extLst>
          </p:cNvPr>
          <p:cNvPicPr>
            <a:picLocks noChangeAspect="1"/>
          </p:cNvPicPr>
          <p:nvPr userDrawn="1"/>
        </p:nvPicPr>
        <p:blipFill rotWithShape="1">
          <a:blip r:embed="rId4">
            <a:alphaModFix amt="15000"/>
          </a:blip>
          <a:srcRect l="6118" t="22191" r="50000" b="22191"/>
          <a:stretch/>
        </p:blipFill>
        <p:spPr>
          <a:xfrm>
            <a:off x="6725676" y="328084"/>
            <a:ext cx="5053819" cy="5988807"/>
          </a:xfrm>
          <a:prstGeom prst="rect">
            <a:avLst/>
          </a:prstGeom>
        </p:spPr>
      </p:pic>
    </p:spTree>
    <p:extLst>
      <p:ext uri="{BB962C8B-B14F-4D97-AF65-F5344CB8AC3E}">
        <p14:creationId xmlns:p14="http://schemas.microsoft.com/office/powerpoint/2010/main" val="2866596912"/>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Option 1">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2"/>
            <a:ext cx="2743200" cy="365125"/>
          </a:xfrm>
          <a:prstGeom prst="rect">
            <a:avLst/>
          </a:prstGeom>
        </p:spPr>
        <p:txBody>
          <a:bodyPr/>
          <a:lstStyle/>
          <a:p>
            <a:fld id="{685B1F82-4CF7-B14E-A36B-E97882721B01}" type="datetimeFigureOut">
              <a:rPr lang="en-US" smtClean="0"/>
              <a:t>1/26/2026</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3303AE36-7C57-5049-A884-C0AA41E6D933}" type="slidenum">
              <a:rPr lang="en-US" smtClean="0"/>
              <a:t>‹#›</a:t>
            </a:fld>
            <a:endParaRPr lang="en-US"/>
          </a:p>
        </p:txBody>
      </p:sp>
      <p:pic>
        <p:nvPicPr>
          <p:cNvPr id="7" name="Picture 6">
            <a:extLst>
              <a:ext uri="{FF2B5EF4-FFF2-40B4-BE49-F238E27FC236}">
                <a16:creationId xmlns:a16="http://schemas.microsoft.com/office/drawing/2014/main" id="{2A9FF0D0-330A-2FCA-8E04-49743C4816CA}"/>
              </a:ext>
            </a:extLst>
          </p:cNvPr>
          <p:cNvPicPr>
            <a:picLocks noChangeAspect="1"/>
          </p:cNvPicPr>
          <p:nvPr userDrawn="1"/>
        </p:nvPicPr>
        <p:blipFill>
          <a:blip r:embed="rId2"/>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96CE9E68-D312-161D-9460-44F6814F2E62}"/>
              </a:ext>
            </a:extLst>
          </p:cNvPr>
          <p:cNvSpPr/>
          <p:nvPr userDrawn="1"/>
        </p:nvSpPr>
        <p:spPr>
          <a:xfrm>
            <a:off x="412506" y="328084"/>
            <a:ext cx="11366989" cy="5988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2"/>
          </a:p>
        </p:txBody>
      </p:sp>
      <p:sp>
        <p:nvSpPr>
          <p:cNvPr id="11" name="Rectangle 10">
            <a:extLst>
              <a:ext uri="{FF2B5EF4-FFF2-40B4-BE49-F238E27FC236}">
                <a16:creationId xmlns:a16="http://schemas.microsoft.com/office/drawing/2014/main" id="{C9B93F0B-26F6-8628-C240-E52FDA00806C}"/>
              </a:ext>
            </a:extLst>
          </p:cNvPr>
          <p:cNvSpPr/>
          <p:nvPr userDrawn="1"/>
        </p:nvSpPr>
        <p:spPr>
          <a:xfrm>
            <a:off x="11277600" y="328084"/>
            <a:ext cx="501970" cy="388242"/>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2"/>
          </a:p>
        </p:txBody>
      </p:sp>
      <p:sp>
        <p:nvSpPr>
          <p:cNvPr id="12" name="Slide Number Placeholder 18">
            <a:extLst>
              <a:ext uri="{FF2B5EF4-FFF2-40B4-BE49-F238E27FC236}">
                <a16:creationId xmlns:a16="http://schemas.microsoft.com/office/drawing/2014/main" id="{3DD1AAFA-A9CF-5D76-7076-03948C9063AA}"/>
              </a:ext>
            </a:extLst>
          </p:cNvPr>
          <p:cNvSpPr txBox="1">
            <a:spLocks/>
          </p:cNvSpPr>
          <p:nvPr userDrawn="1"/>
        </p:nvSpPr>
        <p:spPr>
          <a:xfrm>
            <a:off x="11277601" y="383919"/>
            <a:ext cx="501971" cy="282401"/>
          </a:xfrm>
          <a:prstGeom prst="rect">
            <a:avLst/>
          </a:prstGeom>
        </p:spPr>
        <p:txBody>
          <a:bodyPr vert="horz" lIns="70723" tIns="35362" rIns="70723" bIns="35362"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3C1F19D1-7798-C740-9359-56265B0CF7EC}" type="slidenum">
              <a:rPr lang="en-US" sz="1083" smtClean="0">
                <a:solidFill>
                  <a:schemeClr val="bg1"/>
                </a:solidFill>
                <a:latin typeface="Roboto" panose="02000000000000000000" pitchFamily="2" charset="0"/>
                <a:ea typeface="Roboto" panose="02000000000000000000" pitchFamily="2" charset="0"/>
              </a:rPr>
              <a:pPr algn="ctr"/>
              <a:t>‹#›</a:t>
            </a:fld>
            <a:endParaRPr lang="en-US" sz="1083">
              <a:solidFill>
                <a:schemeClr val="bg1"/>
              </a:solidFill>
              <a:latin typeface="Roboto" panose="02000000000000000000" pitchFamily="2" charset="0"/>
              <a:ea typeface="Roboto" panose="02000000000000000000" pitchFamily="2" charset="0"/>
            </a:endParaRPr>
          </a:p>
        </p:txBody>
      </p:sp>
      <p:cxnSp>
        <p:nvCxnSpPr>
          <p:cNvPr id="9" name="Straight Connector 8">
            <a:extLst>
              <a:ext uri="{FF2B5EF4-FFF2-40B4-BE49-F238E27FC236}">
                <a16:creationId xmlns:a16="http://schemas.microsoft.com/office/drawing/2014/main" id="{37DF74B3-E40B-AEE2-22EB-AFF0024D24EE}"/>
              </a:ext>
            </a:extLst>
          </p:cNvPr>
          <p:cNvCxnSpPr>
            <a:cxnSpLocks/>
          </p:cNvCxnSpPr>
          <p:nvPr userDrawn="1"/>
        </p:nvCxnSpPr>
        <p:spPr>
          <a:xfrm flipV="1">
            <a:off x="6096000" y="6486727"/>
            <a:ext cx="0" cy="35639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ACA183BB-E246-7C56-BFE5-DE335006E8E7}"/>
              </a:ext>
            </a:extLst>
          </p:cNvPr>
          <p:cNvSpPr/>
          <p:nvPr userDrawn="1"/>
        </p:nvSpPr>
        <p:spPr>
          <a:xfrm>
            <a:off x="6023541" y="6464359"/>
            <a:ext cx="144925" cy="1120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2"/>
          </a:p>
        </p:txBody>
      </p:sp>
      <p:pic>
        <p:nvPicPr>
          <p:cNvPr id="13" name="Picture 12">
            <a:extLst>
              <a:ext uri="{FF2B5EF4-FFF2-40B4-BE49-F238E27FC236}">
                <a16:creationId xmlns:a16="http://schemas.microsoft.com/office/drawing/2014/main" id="{03D7EB20-3417-4275-D826-4CC2C9432172}"/>
              </a:ext>
            </a:extLst>
          </p:cNvPr>
          <p:cNvPicPr>
            <a:picLocks noChangeAspect="1"/>
          </p:cNvPicPr>
          <p:nvPr userDrawn="1"/>
        </p:nvPicPr>
        <p:blipFill>
          <a:blip r:embed="rId3"/>
          <a:srcRect/>
          <a:stretch/>
        </p:blipFill>
        <p:spPr>
          <a:xfrm>
            <a:off x="3954106" y="6415273"/>
            <a:ext cx="1460852" cy="427847"/>
          </a:xfrm>
          <a:prstGeom prst="rect">
            <a:avLst/>
          </a:prstGeom>
        </p:spPr>
      </p:pic>
      <p:sp>
        <p:nvSpPr>
          <p:cNvPr id="14" name="TextBox 13">
            <a:extLst>
              <a:ext uri="{FF2B5EF4-FFF2-40B4-BE49-F238E27FC236}">
                <a16:creationId xmlns:a16="http://schemas.microsoft.com/office/drawing/2014/main" id="{30F52979-B259-234D-1D5E-D81262640CFB}"/>
              </a:ext>
            </a:extLst>
          </p:cNvPr>
          <p:cNvSpPr txBox="1"/>
          <p:nvPr userDrawn="1"/>
        </p:nvSpPr>
        <p:spPr>
          <a:xfrm>
            <a:off x="6545238" y="6531547"/>
            <a:ext cx="3037115" cy="235129"/>
          </a:xfrm>
          <a:prstGeom prst="rect">
            <a:avLst/>
          </a:prstGeom>
          <a:noFill/>
        </p:spPr>
        <p:txBody>
          <a:bodyPr wrap="square" rtlCol="0">
            <a:spAutoFit/>
          </a:bodyPr>
          <a:lstStyle/>
          <a:p>
            <a:r>
              <a:rPr lang="en-US" sz="928" err="1">
                <a:solidFill>
                  <a:schemeClr val="bg1"/>
                </a:solidFill>
                <a:latin typeface="Roboto" panose="02000000000000000000" pitchFamily="2" charset="0"/>
                <a:ea typeface="Roboto" panose="02000000000000000000" pitchFamily="2" charset="0"/>
              </a:rPr>
              <a:t>vita.virginia.gov</a:t>
            </a:r>
            <a:endParaRPr lang="en-US" sz="928">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707268230"/>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ption 2">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BAA3A1A-C2A9-72B1-D492-0BA660FE9701}"/>
              </a:ext>
            </a:extLst>
          </p:cNvPr>
          <p:cNvGrpSpPr/>
          <p:nvPr userDrawn="1"/>
        </p:nvGrpSpPr>
        <p:grpSpPr>
          <a:xfrm>
            <a:off x="3761986" y="6425855"/>
            <a:ext cx="5820367" cy="427850"/>
            <a:chOff x="3103638" y="6854245"/>
            <a:chExt cx="4801803" cy="456373"/>
          </a:xfrm>
        </p:grpSpPr>
        <p:cxnSp>
          <p:nvCxnSpPr>
            <p:cNvPr id="10" name="Straight Connector 9">
              <a:extLst>
                <a:ext uri="{FF2B5EF4-FFF2-40B4-BE49-F238E27FC236}">
                  <a16:creationId xmlns:a16="http://schemas.microsoft.com/office/drawing/2014/main" id="{CC84258E-3198-3EFF-132B-0EB90668D9E0}"/>
                </a:ext>
              </a:extLst>
            </p:cNvPr>
            <p:cNvCxnSpPr>
              <a:cxnSpLocks/>
            </p:cNvCxnSpPr>
            <p:nvPr/>
          </p:nvCxnSpPr>
          <p:spPr>
            <a:xfrm flipV="1">
              <a:off x="5029200" y="6918490"/>
              <a:ext cx="0" cy="392128"/>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402A4F47-4F41-5223-3192-A62937390613}"/>
                </a:ext>
              </a:extLst>
            </p:cNvPr>
            <p:cNvSpPr/>
            <p:nvPr/>
          </p:nvSpPr>
          <p:spPr>
            <a:xfrm>
              <a:off x="4969421" y="6858707"/>
              <a:ext cx="119563" cy="119563"/>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2"/>
            </a:p>
          </p:txBody>
        </p:sp>
        <p:pic>
          <p:nvPicPr>
            <p:cNvPr id="12" name="Picture 11" descr="Text&#10;&#10;Description automatically generated">
              <a:extLst>
                <a:ext uri="{FF2B5EF4-FFF2-40B4-BE49-F238E27FC236}">
                  <a16:creationId xmlns:a16="http://schemas.microsoft.com/office/drawing/2014/main" id="{CC053E1B-7AA6-9122-09C8-D547A298112F}"/>
                </a:ext>
              </a:extLst>
            </p:cNvPr>
            <p:cNvPicPr>
              <a:picLocks noChangeAspect="1"/>
            </p:cNvPicPr>
            <p:nvPr/>
          </p:nvPicPr>
          <p:blipFill>
            <a:blip r:embed="rId2"/>
            <a:stretch>
              <a:fillRect/>
            </a:stretch>
          </p:blipFill>
          <p:spPr>
            <a:xfrm>
              <a:off x="3103638" y="6854245"/>
              <a:ext cx="1343489" cy="388698"/>
            </a:xfrm>
            <a:prstGeom prst="rect">
              <a:avLst/>
            </a:prstGeom>
          </p:spPr>
        </p:pic>
        <p:sp>
          <p:nvSpPr>
            <p:cNvPr id="13" name="TextBox 12">
              <a:extLst>
                <a:ext uri="{FF2B5EF4-FFF2-40B4-BE49-F238E27FC236}">
                  <a16:creationId xmlns:a16="http://schemas.microsoft.com/office/drawing/2014/main" id="{62E2F531-8DBE-BEA3-F02D-F6B12955D5C2}"/>
                </a:ext>
              </a:extLst>
            </p:cNvPr>
            <p:cNvSpPr txBox="1"/>
            <p:nvPr/>
          </p:nvSpPr>
          <p:spPr>
            <a:xfrm>
              <a:off x="5399821" y="6978271"/>
              <a:ext cx="2505620" cy="250804"/>
            </a:xfrm>
            <a:prstGeom prst="rect">
              <a:avLst/>
            </a:prstGeom>
            <a:noFill/>
          </p:spPr>
          <p:txBody>
            <a:bodyPr wrap="square" rtlCol="0">
              <a:spAutoFit/>
            </a:bodyPr>
            <a:lstStyle/>
            <a:p>
              <a:r>
                <a:rPr lang="en-US" sz="928" err="1">
                  <a:solidFill>
                    <a:srgbClr val="404042"/>
                  </a:solidFill>
                  <a:latin typeface="Roboto" panose="02000000000000000000" pitchFamily="2" charset="0"/>
                  <a:ea typeface="Roboto" panose="02000000000000000000" pitchFamily="2" charset="0"/>
                </a:rPr>
                <a:t>vita.virginia.gov</a:t>
              </a:r>
              <a:endParaRPr lang="en-US" sz="928">
                <a:solidFill>
                  <a:srgbClr val="404042"/>
                </a:solidFill>
                <a:latin typeface="Roboto" panose="02000000000000000000" pitchFamily="2" charset="0"/>
                <a:ea typeface="Roboto" panose="02000000000000000000" pitchFamily="2" charset="0"/>
              </a:endParaRPr>
            </a:p>
          </p:txBody>
        </p:sp>
      </p:grpSp>
      <p:grpSp>
        <p:nvGrpSpPr>
          <p:cNvPr id="14" name="Group 13">
            <a:extLst>
              <a:ext uri="{FF2B5EF4-FFF2-40B4-BE49-F238E27FC236}">
                <a16:creationId xmlns:a16="http://schemas.microsoft.com/office/drawing/2014/main" id="{820F79FB-E0C0-14B8-052F-BB1CC4BD8AA9}"/>
              </a:ext>
            </a:extLst>
          </p:cNvPr>
          <p:cNvGrpSpPr/>
          <p:nvPr userDrawn="1"/>
        </p:nvGrpSpPr>
        <p:grpSpPr>
          <a:xfrm>
            <a:off x="193575" y="402167"/>
            <a:ext cx="11800030" cy="6228329"/>
            <a:chOff x="193575" y="551543"/>
            <a:chExt cx="11800030" cy="6066971"/>
          </a:xfrm>
        </p:grpSpPr>
        <p:cxnSp>
          <p:nvCxnSpPr>
            <p:cNvPr id="15" name="Straight Connector 14">
              <a:extLst>
                <a:ext uri="{FF2B5EF4-FFF2-40B4-BE49-F238E27FC236}">
                  <a16:creationId xmlns:a16="http://schemas.microsoft.com/office/drawing/2014/main" id="{FD67764C-729B-2E94-4B6B-133F02A9BD1E}"/>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5EF779E-BAF6-9223-AD7D-C556FE8C9570}"/>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821E8D4-5B10-281E-BEB0-8C47FF916CE9}"/>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042221A-C41D-C1AD-2530-1B1F570E94FC}"/>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BE68BBF-3D4A-CF4A-7E7D-EB70FA81C644}"/>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392805A-2A9B-A7D0-2AF8-E7964C4C7E94}"/>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
        <p:nvSpPr>
          <p:cNvPr id="4" name="Rectangle 3">
            <a:extLst>
              <a:ext uri="{FF2B5EF4-FFF2-40B4-BE49-F238E27FC236}">
                <a16:creationId xmlns:a16="http://schemas.microsoft.com/office/drawing/2014/main" id="{B5322F25-DF2E-B085-2554-BA5F07787E01}"/>
              </a:ext>
            </a:extLst>
          </p:cNvPr>
          <p:cNvSpPr/>
          <p:nvPr userDrawn="1"/>
        </p:nvSpPr>
        <p:spPr>
          <a:xfrm>
            <a:off x="11277524" y="161087"/>
            <a:ext cx="501970" cy="388242"/>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2"/>
          </a:p>
        </p:txBody>
      </p:sp>
      <p:sp>
        <p:nvSpPr>
          <p:cNvPr id="8" name="Slide Number Placeholder 18">
            <a:extLst>
              <a:ext uri="{FF2B5EF4-FFF2-40B4-BE49-F238E27FC236}">
                <a16:creationId xmlns:a16="http://schemas.microsoft.com/office/drawing/2014/main" id="{A7099F71-F57E-113C-3542-207395B79D3E}"/>
              </a:ext>
            </a:extLst>
          </p:cNvPr>
          <p:cNvSpPr txBox="1">
            <a:spLocks/>
          </p:cNvSpPr>
          <p:nvPr userDrawn="1"/>
        </p:nvSpPr>
        <p:spPr>
          <a:xfrm>
            <a:off x="11264635" y="214007"/>
            <a:ext cx="501971" cy="282401"/>
          </a:xfrm>
          <a:prstGeom prst="rect">
            <a:avLst/>
          </a:prstGeom>
        </p:spPr>
        <p:txBody>
          <a:bodyPr vert="horz" lIns="70723" tIns="35362" rIns="70723" bIns="35362"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3C1F19D1-7798-C740-9359-56265B0CF7EC}" type="slidenum">
              <a:rPr lang="en-US" sz="1083" smtClean="0">
                <a:solidFill>
                  <a:schemeClr val="bg1"/>
                </a:solidFill>
                <a:latin typeface="Roboto" panose="02000000000000000000" pitchFamily="2" charset="0"/>
                <a:ea typeface="Roboto" panose="02000000000000000000" pitchFamily="2" charset="0"/>
              </a:rPr>
              <a:pPr algn="ctr"/>
              <a:t>‹#›</a:t>
            </a:fld>
            <a:endParaRPr lang="en-US" sz="1083">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357885836"/>
      </p:ext>
    </p:extLst>
  </p:cSld>
  <p:clrMapOvr>
    <a:masterClrMapping/>
  </p:clrMapOvr>
  <p:extLst>
    <p:ext uri="{DCECCB84-F9BA-43D5-87BE-67443E8EF086}">
      <p15:sldGuideLst xmlns:p15="http://schemas.microsoft.com/office/powerpoint/2012/main">
        <p15:guide id="1" orient="horz" pos="2304">
          <p15:clr>
            <a:srgbClr val="FBAE40"/>
          </p15:clr>
        </p15:guide>
        <p15:guide id="2" pos="316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ransition/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B6D45E-01B3-33AA-A81D-441FB222C3E2}"/>
              </a:ext>
            </a:extLst>
          </p:cNvPr>
          <p:cNvPicPr>
            <a:picLocks noChangeAspect="1"/>
          </p:cNvPicPr>
          <p:nvPr userDrawn="1"/>
        </p:nvPicPr>
        <p:blipFill>
          <a:blip r:embed="rId2"/>
          <a:stretch>
            <a:fillRect/>
          </a:stretch>
        </p:blipFill>
        <p:spPr>
          <a:xfrm>
            <a:off x="4447139" y="0"/>
            <a:ext cx="7744862" cy="6858000"/>
          </a:xfrm>
          <a:prstGeom prst="rect">
            <a:avLst/>
          </a:prstGeom>
        </p:spPr>
      </p:pic>
      <p:pic>
        <p:nvPicPr>
          <p:cNvPr id="3" name="Picture 2">
            <a:extLst>
              <a:ext uri="{FF2B5EF4-FFF2-40B4-BE49-F238E27FC236}">
                <a16:creationId xmlns:a16="http://schemas.microsoft.com/office/drawing/2014/main" id="{A71391DE-1E10-A379-7D49-BB880C86D0B1}"/>
              </a:ext>
            </a:extLst>
          </p:cNvPr>
          <p:cNvPicPr>
            <a:picLocks noChangeAspect="1"/>
          </p:cNvPicPr>
          <p:nvPr userDrawn="1"/>
        </p:nvPicPr>
        <p:blipFill>
          <a:blip r:embed="rId3">
            <a:lum contrast="20000"/>
          </a:blip>
          <a:stretch>
            <a:fillRect/>
          </a:stretch>
        </p:blipFill>
        <p:spPr>
          <a:xfrm flipH="1">
            <a:off x="0" y="0"/>
            <a:ext cx="10105190" cy="6858000"/>
          </a:xfrm>
          <a:prstGeom prst="rect">
            <a:avLst/>
          </a:prstGeom>
        </p:spPr>
      </p:pic>
    </p:spTree>
    <p:extLst>
      <p:ext uri="{BB962C8B-B14F-4D97-AF65-F5344CB8AC3E}">
        <p14:creationId xmlns:p14="http://schemas.microsoft.com/office/powerpoint/2010/main" val="28252934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685B1F82-4CF7-B14E-A36B-E97882721B01}" type="datetimeFigureOut">
              <a:rPr lang="en-US" smtClean="0"/>
              <a:t>1/26/2026</a:t>
            </a:fld>
            <a:endParaRPr 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1710721619"/>
      </p:ext>
    </p:extLst>
  </p:cSld>
  <p:clrMapOvr>
    <a:masterClrMapping/>
  </p:clrMapOvr>
  <p:extLst>
    <p:ext uri="{DCECCB84-F9BA-43D5-87BE-67443E8EF086}">
      <p15:sldGuideLst xmlns:p15="http://schemas.microsoft.com/office/powerpoint/2012/main">
        <p15:guide id="1" orient="horz" pos="2304">
          <p15:clr>
            <a:srgbClr val="FBAE40"/>
          </p15:clr>
        </p15:guide>
        <p15:guide id="2" pos="316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Slide option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ACD53FE-C189-4D65-297F-1BE50C022828}"/>
              </a:ext>
            </a:extLst>
          </p:cNvPr>
          <p:cNvPicPr>
            <a:picLocks noChangeAspect="1"/>
          </p:cNvPicPr>
          <p:nvPr userDrawn="1"/>
        </p:nvPicPr>
        <p:blipFill>
          <a:blip r:embed="rId2"/>
          <a:srcRect/>
          <a:stretch/>
        </p:blipFill>
        <p:spPr>
          <a:xfrm>
            <a:off x="-48768" y="-49377"/>
            <a:ext cx="12289536" cy="6956754"/>
          </a:xfrm>
          <a:prstGeom prst="rect">
            <a:avLst/>
          </a:prstGeom>
        </p:spPr>
      </p:pic>
      <p:sp>
        <p:nvSpPr>
          <p:cNvPr id="15" name="Rectangle 14">
            <a:extLst>
              <a:ext uri="{FF2B5EF4-FFF2-40B4-BE49-F238E27FC236}">
                <a16:creationId xmlns:a16="http://schemas.microsoft.com/office/drawing/2014/main" id="{5459B324-8C02-0363-F2A7-7E8473D7759E}"/>
              </a:ext>
            </a:extLst>
          </p:cNvPr>
          <p:cNvSpPr/>
          <p:nvPr userDrawn="1"/>
        </p:nvSpPr>
        <p:spPr>
          <a:xfrm>
            <a:off x="412506" y="402844"/>
            <a:ext cx="11366989" cy="5819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92"/>
              <a:t>t</a:t>
            </a:r>
          </a:p>
        </p:txBody>
      </p:sp>
      <p:sp>
        <p:nvSpPr>
          <p:cNvPr id="16" name="Rectangle 15">
            <a:extLst>
              <a:ext uri="{FF2B5EF4-FFF2-40B4-BE49-F238E27FC236}">
                <a16:creationId xmlns:a16="http://schemas.microsoft.com/office/drawing/2014/main" id="{92A686F9-D7B8-EF45-BFE4-780B08F7E9B7}"/>
              </a:ext>
            </a:extLst>
          </p:cNvPr>
          <p:cNvSpPr/>
          <p:nvPr userDrawn="1"/>
        </p:nvSpPr>
        <p:spPr>
          <a:xfrm>
            <a:off x="11277524" y="230084"/>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2"/>
          </a:p>
        </p:txBody>
      </p:sp>
      <p:sp>
        <p:nvSpPr>
          <p:cNvPr id="17" name="Slide Number Placeholder 18">
            <a:extLst>
              <a:ext uri="{FF2B5EF4-FFF2-40B4-BE49-F238E27FC236}">
                <a16:creationId xmlns:a16="http://schemas.microsoft.com/office/drawing/2014/main" id="{363E5F84-0B8D-05B4-F367-2004E46752D0}"/>
              </a:ext>
            </a:extLst>
          </p:cNvPr>
          <p:cNvSpPr txBox="1">
            <a:spLocks/>
          </p:cNvSpPr>
          <p:nvPr userDrawn="1"/>
        </p:nvSpPr>
        <p:spPr>
          <a:xfrm>
            <a:off x="11277525" y="302274"/>
            <a:ext cx="501971" cy="365125"/>
          </a:xfrm>
          <a:prstGeom prst="rect">
            <a:avLst/>
          </a:prstGeom>
        </p:spPr>
        <p:txBody>
          <a:bodyPr vert="horz" lIns="70723" tIns="35362" rIns="70723" bIns="35362"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C1F19D1-7798-C740-9359-56265B0CF7EC}" type="slidenum">
              <a:rPr lang="en-US" sz="1083" smtClean="0">
                <a:solidFill>
                  <a:schemeClr val="bg1"/>
                </a:solidFill>
                <a:latin typeface="Roboto" panose="02000000000000000000" pitchFamily="2" charset="0"/>
                <a:ea typeface="Roboto" panose="02000000000000000000" pitchFamily="2" charset="0"/>
              </a:rPr>
              <a:pPr algn="ctr"/>
              <a:t>‹#›</a:t>
            </a:fld>
            <a:endParaRPr lang="en-US" sz="1083">
              <a:solidFill>
                <a:schemeClr val="bg1"/>
              </a:solidFill>
              <a:latin typeface="Roboto" panose="02000000000000000000" pitchFamily="2" charset="0"/>
              <a:ea typeface="Roboto" panose="02000000000000000000" pitchFamily="2" charset="0"/>
            </a:endParaRPr>
          </a:p>
        </p:txBody>
      </p:sp>
      <p:cxnSp>
        <p:nvCxnSpPr>
          <p:cNvPr id="18" name="Straight Connector 17">
            <a:extLst>
              <a:ext uri="{FF2B5EF4-FFF2-40B4-BE49-F238E27FC236}">
                <a16:creationId xmlns:a16="http://schemas.microsoft.com/office/drawing/2014/main" id="{A9CF36D5-2EC5-C8F6-EFEF-DB24CA3A8CE2}"/>
              </a:ext>
            </a:extLst>
          </p:cNvPr>
          <p:cNvCxnSpPr>
            <a:cxnSpLocks/>
          </p:cNvCxnSpPr>
          <p:nvPr userDrawn="1"/>
        </p:nvCxnSpPr>
        <p:spPr>
          <a:xfrm flipV="1">
            <a:off x="6096000" y="6397211"/>
            <a:ext cx="0" cy="6131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0CE9F3E-7185-9BA0-2813-1F400A3E3856}"/>
              </a:ext>
            </a:extLst>
          </p:cNvPr>
          <p:cNvSpPr/>
          <p:nvPr userDrawn="1"/>
        </p:nvSpPr>
        <p:spPr>
          <a:xfrm>
            <a:off x="6023541" y="6368289"/>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2"/>
          </a:p>
        </p:txBody>
      </p:sp>
      <p:pic>
        <p:nvPicPr>
          <p:cNvPr id="20" name="Picture 19">
            <a:extLst>
              <a:ext uri="{FF2B5EF4-FFF2-40B4-BE49-F238E27FC236}">
                <a16:creationId xmlns:a16="http://schemas.microsoft.com/office/drawing/2014/main" id="{346E5B10-F23E-FF10-A77D-D114BF73B0F6}"/>
              </a:ext>
            </a:extLst>
          </p:cNvPr>
          <p:cNvPicPr>
            <a:picLocks noChangeAspect="1"/>
          </p:cNvPicPr>
          <p:nvPr userDrawn="1"/>
        </p:nvPicPr>
        <p:blipFill>
          <a:blip r:embed="rId3"/>
          <a:srcRect/>
          <a:stretch/>
        </p:blipFill>
        <p:spPr>
          <a:xfrm>
            <a:off x="3954106" y="6304824"/>
            <a:ext cx="1460852" cy="553176"/>
          </a:xfrm>
          <a:prstGeom prst="rect">
            <a:avLst/>
          </a:prstGeom>
        </p:spPr>
      </p:pic>
      <p:sp>
        <p:nvSpPr>
          <p:cNvPr id="21" name="TextBox 20">
            <a:extLst>
              <a:ext uri="{FF2B5EF4-FFF2-40B4-BE49-F238E27FC236}">
                <a16:creationId xmlns:a16="http://schemas.microsoft.com/office/drawing/2014/main" id="{09AAFC26-9EC9-5D04-55A0-1E61D964EFC5}"/>
              </a:ext>
            </a:extLst>
          </p:cNvPr>
          <p:cNvSpPr txBox="1"/>
          <p:nvPr userDrawn="1"/>
        </p:nvSpPr>
        <p:spPr>
          <a:xfrm>
            <a:off x="6545238" y="6455159"/>
            <a:ext cx="3037115" cy="235129"/>
          </a:xfrm>
          <a:prstGeom prst="rect">
            <a:avLst/>
          </a:prstGeom>
          <a:noFill/>
        </p:spPr>
        <p:txBody>
          <a:bodyPr wrap="square" rtlCol="0">
            <a:spAutoFit/>
          </a:bodyPr>
          <a:lstStyle/>
          <a:p>
            <a:r>
              <a:rPr lang="en-US" sz="928">
                <a:solidFill>
                  <a:schemeClr val="bg1"/>
                </a:solidFill>
                <a:latin typeface="Roboto" panose="02000000000000000000" pitchFamily="2" charset="0"/>
                <a:ea typeface="Roboto" panose="02000000000000000000" pitchFamily="2" charset="0"/>
              </a:rPr>
              <a:t>vita.virginia.gov</a:t>
            </a:r>
          </a:p>
        </p:txBody>
      </p:sp>
      <p:sp>
        <p:nvSpPr>
          <p:cNvPr id="4" name="Text Placeholder 3">
            <a:extLst>
              <a:ext uri="{FF2B5EF4-FFF2-40B4-BE49-F238E27FC236}">
                <a16:creationId xmlns:a16="http://schemas.microsoft.com/office/drawing/2014/main" id="{62BBA9D2-5D31-A98F-B3D2-DE64B6FBC6A9}"/>
              </a:ext>
            </a:extLst>
          </p:cNvPr>
          <p:cNvSpPr>
            <a:spLocks noGrp="1"/>
          </p:cNvSpPr>
          <p:nvPr>
            <p:ph type="body" sz="quarter" idx="10" hasCustomPrompt="1"/>
          </p:nvPr>
        </p:nvSpPr>
        <p:spPr>
          <a:xfrm>
            <a:off x="685801" y="695981"/>
            <a:ext cx="7786687" cy="523220"/>
          </a:xfrm>
        </p:spPr>
        <p:txBody>
          <a:bodyPr>
            <a:normAutofit/>
          </a:bodyPr>
          <a:lstStyle>
            <a:lvl1pPr>
              <a:defRPr sz="2166" b="1" i="0">
                <a:solidFill>
                  <a:srgbClr val="105A70"/>
                </a:solidFill>
                <a:latin typeface="Roboto" panose="02000000000000000000" pitchFamily="2" charset="0"/>
                <a:ea typeface="Roboto" panose="02000000000000000000" pitchFamily="2" charset="0"/>
              </a:defRPr>
            </a:lvl1pPr>
          </a:lstStyle>
          <a:p>
            <a:pPr lvl="0"/>
            <a:r>
              <a:rPr lang="en-US"/>
              <a:t>Title (Roboto bold 28pt)</a:t>
            </a:r>
          </a:p>
        </p:txBody>
      </p:sp>
    </p:spTree>
    <p:extLst>
      <p:ext uri="{BB962C8B-B14F-4D97-AF65-F5344CB8AC3E}">
        <p14:creationId xmlns:p14="http://schemas.microsoft.com/office/powerpoint/2010/main" val="209089665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D51D420-3C59-0BDA-A7DE-CF5DF409DE36}"/>
              </a:ext>
            </a:extLst>
          </p:cNvPr>
          <p:cNvPicPr>
            <a:picLocks noChangeAspect="1"/>
          </p:cNvPicPr>
          <p:nvPr userDrawn="1"/>
        </p:nvPicPr>
        <p:blipFill>
          <a:blip r:embed="rId2"/>
          <a:srcRect/>
          <a:stretch/>
        </p:blipFill>
        <p:spPr>
          <a:xfrm>
            <a:off x="-48768" y="-49377"/>
            <a:ext cx="12289536" cy="6956754"/>
          </a:xfrm>
          <a:prstGeom prst="rect">
            <a:avLst/>
          </a:prstGeom>
        </p:spPr>
      </p:pic>
      <p:sp>
        <p:nvSpPr>
          <p:cNvPr id="2" name="Title 1">
            <a:extLst>
              <a:ext uri="{FF2B5EF4-FFF2-40B4-BE49-F238E27FC236}">
                <a16:creationId xmlns:a16="http://schemas.microsoft.com/office/drawing/2014/main" id="{DA9A7186-6AA2-85AA-788C-FDD3EF3197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3A87F7-B7EF-DA53-45E8-5CD94D39DB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Rectangle 7">
            <a:extLst>
              <a:ext uri="{FF2B5EF4-FFF2-40B4-BE49-F238E27FC236}">
                <a16:creationId xmlns:a16="http://schemas.microsoft.com/office/drawing/2014/main" id="{5AD50CF7-9777-C149-D97A-123AD8CF4C98}"/>
              </a:ext>
            </a:extLst>
          </p:cNvPr>
          <p:cNvSpPr/>
          <p:nvPr userDrawn="1"/>
        </p:nvSpPr>
        <p:spPr>
          <a:xfrm>
            <a:off x="412505" y="402843"/>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21689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option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ACD53FE-C189-4D65-297F-1BE50C022828}"/>
              </a:ext>
            </a:extLst>
          </p:cNvPr>
          <p:cNvPicPr>
            <a:picLocks noChangeAspect="1"/>
          </p:cNvPicPr>
          <p:nvPr userDrawn="1"/>
        </p:nvPicPr>
        <p:blipFill>
          <a:blip r:embed="rId2"/>
          <a:srcRect/>
          <a:stretch/>
        </p:blipFill>
        <p:spPr>
          <a:xfrm>
            <a:off x="-48768" y="-49377"/>
            <a:ext cx="12289536" cy="6956754"/>
          </a:xfrm>
          <a:prstGeom prst="rect">
            <a:avLst/>
          </a:prstGeom>
        </p:spPr>
      </p:pic>
      <p:sp>
        <p:nvSpPr>
          <p:cNvPr id="15" name="Rectangle 14">
            <a:extLst>
              <a:ext uri="{FF2B5EF4-FFF2-40B4-BE49-F238E27FC236}">
                <a16:creationId xmlns:a16="http://schemas.microsoft.com/office/drawing/2014/main" id="{5459B324-8C02-0363-F2A7-7E8473D7759E}"/>
              </a:ext>
            </a:extLst>
          </p:cNvPr>
          <p:cNvSpPr/>
          <p:nvPr userDrawn="1"/>
        </p:nvSpPr>
        <p:spPr>
          <a:xfrm>
            <a:off x="412505" y="402843"/>
            <a:ext cx="11366989" cy="5819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a:t>
            </a:r>
          </a:p>
        </p:txBody>
      </p:sp>
      <p:sp>
        <p:nvSpPr>
          <p:cNvPr id="16" name="Rectangle 15">
            <a:extLst>
              <a:ext uri="{FF2B5EF4-FFF2-40B4-BE49-F238E27FC236}">
                <a16:creationId xmlns:a16="http://schemas.microsoft.com/office/drawing/2014/main" id="{92A686F9-D7B8-EF45-BFE4-780B08F7E9B7}"/>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18">
            <a:extLst>
              <a:ext uri="{FF2B5EF4-FFF2-40B4-BE49-F238E27FC236}">
                <a16:creationId xmlns:a16="http://schemas.microsoft.com/office/drawing/2014/main" id="{363E5F84-0B8D-05B4-F367-2004E46752D0}"/>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18" name="Straight Connector 17">
            <a:extLst>
              <a:ext uri="{FF2B5EF4-FFF2-40B4-BE49-F238E27FC236}">
                <a16:creationId xmlns:a16="http://schemas.microsoft.com/office/drawing/2014/main" id="{A9CF36D5-2EC5-C8F6-EFEF-DB24CA3A8CE2}"/>
              </a:ext>
            </a:extLst>
          </p:cNvPr>
          <p:cNvCxnSpPr>
            <a:cxnSpLocks/>
          </p:cNvCxnSpPr>
          <p:nvPr userDrawn="1"/>
        </p:nvCxnSpPr>
        <p:spPr>
          <a:xfrm flipV="1">
            <a:off x="6096000" y="6397210"/>
            <a:ext cx="0" cy="6131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0CE9F3E-7185-9BA0-2813-1F400A3E3856}"/>
              </a:ext>
            </a:extLst>
          </p:cNvPr>
          <p:cNvSpPr/>
          <p:nvPr userDrawn="1"/>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46E5B10-F23E-FF10-A77D-D114BF73B0F6}"/>
              </a:ext>
            </a:extLst>
          </p:cNvPr>
          <p:cNvPicPr>
            <a:picLocks noChangeAspect="1"/>
          </p:cNvPicPr>
          <p:nvPr userDrawn="1"/>
        </p:nvPicPr>
        <p:blipFill>
          <a:blip r:embed="rId3"/>
          <a:srcRect/>
          <a:stretch/>
        </p:blipFill>
        <p:spPr>
          <a:xfrm>
            <a:off x="3954105" y="6304824"/>
            <a:ext cx="1460852" cy="553176"/>
          </a:xfrm>
          <a:prstGeom prst="rect">
            <a:avLst/>
          </a:prstGeom>
        </p:spPr>
      </p:pic>
      <p:sp>
        <p:nvSpPr>
          <p:cNvPr id="21" name="TextBox 20">
            <a:extLst>
              <a:ext uri="{FF2B5EF4-FFF2-40B4-BE49-F238E27FC236}">
                <a16:creationId xmlns:a16="http://schemas.microsoft.com/office/drawing/2014/main" id="{09AAFC26-9EC9-5D04-55A0-1E61D964EFC5}"/>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chemeClr val="bg1"/>
                </a:solidFill>
                <a:latin typeface="Roboto" panose="02000000000000000000" pitchFamily="2" charset="0"/>
                <a:ea typeface="Roboto" panose="02000000000000000000" pitchFamily="2" charset="0"/>
              </a:rPr>
              <a:t>vita.virginia.gov</a:t>
            </a:r>
            <a:endParaRPr lang="en-US" sz="120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0848310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293F0D-1365-B6DA-7695-693977AB9AF8}"/>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8">
            <a:extLst>
              <a:ext uri="{FF2B5EF4-FFF2-40B4-BE49-F238E27FC236}">
                <a16:creationId xmlns:a16="http://schemas.microsoft.com/office/drawing/2014/main" id="{F1D88A22-2044-F4FD-8192-9F884EAFBD76}"/>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9" name="Straight Connector 8">
            <a:extLst>
              <a:ext uri="{FF2B5EF4-FFF2-40B4-BE49-F238E27FC236}">
                <a16:creationId xmlns:a16="http://schemas.microsoft.com/office/drawing/2014/main" id="{FA6D4C0A-18B5-F947-6855-19296F082836}"/>
              </a:ext>
            </a:extLst>
          </p:cNvPr>
          <p:cNvCxnSpPr>
            <a:cxnSpLocks/>
          </p:cNvCxnSpPr>
          <p:nvPr userDrawn="1"/>
        </p:nvCxnSpPr>
        <p:spPr>
          <a:xfrm flipV="1">
            <a:off x="6096000" y="6382696"/>
            <a:ext cx="0" cy="475307"/>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9912442-51C8-57D1-295D-DC05303CC1AF}"/>
              </a:ext>
            </a:extLst>
          </p:cNvPr>
          <p:cNvSpPr/>
          <p:nvPr userDrawn="1"/>
        </p:nvSpPr>
        <p:spPr>
          <a:xfrm>
            <a:off x="6023540" y="6310232"/>
            <a:ext cx="144925" cy="144925"/>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2C287E82-8360-73BA-D5D8-A9183CEE32F6}"/>
              </a:ext>
            </a:extLst>
          </p:cNvPr>
          <p:cNvPicPr>
            <a:picLocks noChangeAspect="1"/>
          </p:cNvPicPr>
          <p:nvPr userDrawn="1"/>
        </p:nvPicPr>
        <p:blipFill>
          <a:blip r:embed="rId2"/>
          <a:stretch>
            <a:fillRect/>
          </a:stretch>
        </p:blipFill>
        <p:spPr>
          <a:xfrm>
            <a:off x="4019344" y="6387902"/>
            <a:ext cx="1321480" cy="382330"/>
          </a:xfrm>
          <a:prstGeom prst="rect">
            <a:avLst/>
          </a:prstGeom>
        </p:spPr>
      </p:pic>
      <p:sp>
        <p:nvSpPr>
          <p:cNvPr id="12" name="TextBox 11">
            <a:extLst>
              <a:ext uri="{FF2B5EF4-FFF2-40B4-BE49-F238E27FC236}">
                <a16:creationId xmlns:a16="http://schemas.microsoft.com/office/drawing/2014/main" id="{9D953EF7-32CA-79CB-911B-27E9E64C5B7A}"/>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rgbClr val="404042"/>
                </a:solidFill>
                <a:latin typeface="Roboto" panose="02000000000000000000" pitchFamily="2" charset="0"/>
                <a:ea typeface="Roboto" panose="02000000000000000000" pitchFamily="2" charset="0"/>
              </a:rPr>
              <a:t>vita.virginia.gov</a:t>
            </a:r>
            <a:endParaRPr lang="en-US" sz="1200">
              <a:solidFill>
                <a:srgbClr val="404042"/>
              </a:solidFill>
              <a:latin typeface="Roboto" panose="02000000000000000000" pitchFamily="2" charset="0"/>
              <a:ea typeface="Roboto" panose="02000000000000000000" pitchFamily="2" charset="0"/>
            </a:endParaRPr>
          </a:p>
        </p:txBody>
      </p:sp>
      <p:grpSp>
        <p:nvGrpSpPr>
          <p:cNvPr id="13" name="Group 12">
            <a:extLst>
              <a:ext uri="{FF2B5EF4-FFF2-40B4-BE49-F238E27FC236}">
                <a16:creationId xmlns:a16="http://schemas.microsoft.com/office/drawing/2014/main" id="{6873EFF7-D240-103B-8739-5DB0FA04E56F}"/>
              </a:ext>
            </a:extLst>
          </p:cNvPr>
          <p:cNvGrpSpPr/>
          <p:nvPr userDrawn="1"/>
        </p:nvGrpSpPr>
        <p:grpSpPr>
          <a:xfrm>
            <a:off x="193575" y="551543"/>
            <a:ext cx="11800030" cy="6066971"/>
            <a:chOff x="193575" y="551543"/>
            <a:chExt cx="11800030" cy="6066971"/>
          </a:xfrm>
        </p:grpSpPr>
        <p:cxnSp>
          <p:nvCxnSpPr>
            <p:cNvPr id="14" name="Straight Connector 13">
              <a:extLst>
                <a:ext uri="{FF2B5EF4-FFF2-40B4-BE49-F238E27FC236}">
                  <a16:creationId xmlns:a16="http://schemas.microsoft.com/office/drawing/2014/main" id="{C79468A9-5793-C68A-AF8F-B1347DB9033E}"/>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22424D-8900-DE69-70CF-C0CED7B7E224}"/>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4A2EA7-A09C-2E0E-2576-57E6FF34A3E8}"/>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ACE37A-D4B9-5C5F-43B7-6AB9C809E47B}"/>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3982C1-93DD-DF02-8359-956D15224C7F}"/>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4C86FB-1E94-3AED-0C74-E2309559B4B3}"/>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13550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EC3E5-CF0D-65A0-4920-2F115CE177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8407F2-040A-ECE9-70E1-520E0D03AA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B9FD38-A8FE-62BA-885F-5C4CEDF6F3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D519B0-7B3A-D333-92FE-D9BA0F8FC59D}"/>
              </a:ext>
            </a:extLst>
          </p:cNvPr>
          <p:cNvSpPr>
            <a:spLocks noGrp="1"/>
          </p:cNvSpPr>
          <p:nvPr>
            <p:ph type="dt" sz="half" idx="10"/>
          </p:nvPr>
        </p:nvSpPr>
        <p:spPr/>
        <p:txBody>
          <a:bodyPr/>
          <a:lstStyle/>
          <a:p>
            <a:fld id="{685B1F82-4CF7-B14E-A36B-E97882721B01}" type="datetimeFigureOut">
              <a:rPr lang="en-US" smtClean="0"/>
              <a:t>1/26/2026</a:t>
            </a:fld>
            <a:endParaRPr lang="en-US"/>
          </a:p>
        </p:txBody>
      </p:sp>
      <p:sp>
        <p:nvSpPr>
          <p:cNvPr id="6" name="Footer Placeholder 5">
            <a:extLst>
              <a:ext uri="{FF2B5EF4-FFF2-40B4-BE49-F238E27FC236}">
                <a16:creationId xmlns:a16="http://schemas.microsoft.com/office/drawing/2014/main" id="{5648282C-4D63-A980-315A-2F40359B56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E98C0B-B029-7AE9-DCD6-EE3EB2AD39AB}"/>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415323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D9FEC-664B-D294-0A46-4BC0DC1DC2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E05B95-F474-C8DC-3E57-12EE8A6049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A7A395-D0A9-05E9-FCB5-48365962D2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7D95A7-469E-7058-DFEC-DAD1C05B0F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A74A6B-3FC0-9D0C-189B-2555EFE68B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865B74-7C6F-BBB5-94DD-F0F3F301F954}"/>
              </a:ext>
            </a:extLst>
          </p:cNvPr>
          <p:cNvSpPr>
            <a:spLocks noGrp="1"/>
          </p:cNvSpPr>
          <p:nvPr>
            <p:ph type="dt" sz="half" idx="10"/>
          </p:nvPr>
        </p:nvSpPr>
        <p:spPr/>
        <p:txBody>
          <a:bodyPr/>
          <a:lstStyle/>
          <a:p>
            <a:fld id="{685B1F82-4CF7-B14E-A36B-E97882721B01}" type="datetimeFigureOut">
              <a:rPr lang="en-US" smtClean="0"/>
              <a:t>1/26/2026</a:t>
            </a:fld>
            <a:endParaRPr lang="en-US"/>
          </a:p>
        </p:txBody>
      </p:sp>
      <p:sp>
        <p:nvSpPr>
          <p:cNvPr id="8" name="Footer Placeholder 7">
            <a:extLst>
              <a:ext uri="{FF2B5EF4-FFF2-40B4-BE49-F238E27FC236}">
                <a16:creationId xmlns:a16="http://schemas.microsoft.com/office/drawing/2014/main" id="{20B1CC9B-E1FB-F36A-8728-3619220707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3BD7EF-AE3F-86EE-9943-782ACE68ADDF}"/>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490341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94FFE4-6E9D-0215-09CA-B5D69762003D}"/>
              </a:ext>
            </a:extLst>
          </p:cNvPr>
          <p:cNvPicPr>
            <a:picLocks noChangeAspect="1"/>
          </p:cNvPicPr>
          <p:nvPr userDrawn="1"/>
        </p:nvPicPr>
        <p:blipFill>
          <a:blip r:embed="rId2"/>
          <a:stretch>
            <a:fillRect/>
          </a:stretch>
        </p:blipFill>
        <p:spPr>
          <a:xfrm>
            <a:off x="5627954" y="-131988"/>
            <a:ext cx="6798250" cy="7121976"/>
          </a:xfrm>
          <a:prstGeom prst="rect">
            <a:avLst/>
          </a:prstGeom>
        </p:spPr>
      </p:pic>
      <p:pic>
        <p:nvPicPr>
          <p:cNvPr id="7" name="Picture 6">
            <a:extLst>
              <a:ext uri="{FF2B5EF4-FFF2-40B4-BE49-F238E27FC236}">
                <a16:creationId xmlns:a16="http://schemas.microsoft.com/office/drawing/2014/main" id="{E93706E4-507A-5984-E70B-ADFB4BC017E2}"/>
              </a:ext>
            </a:extLst>
          </p:cNvPr>
          <p:cNvPicPr>
            <a:picLocks noChangeAspect="1"/>
          </p:cNvPicPr>
          <p:nvPr userDrawn="1"/>
        </p:nvPicPr>
        <p:blipFill>
          <a:blip r:embed="rId3">
            <a:lum contrast="20000"/>
          </a:blip>
          <a:stretch>
            <a:fillRect/>
          </a:stretch>
        </p:blipFill>
        <p:spPr>
          <a:xfrm flipH="1">
            <a:off x="-188884" y="-85725"/>
            <a:ext cx="10281883" cy="7029450"/>
          </a:xfrm>
          <a:prstGeom prst="rect">
            <a:avLst/>
          </a:prstGeom>
        </p:spPr>
      </p:pic>
    </p:spTree>
    <p:extLst>
      <p:ext uri="{BB962C8B-B14F-4D97-AF65-F5344CB8AC3E}">
        <p14:creationId xmlns:p14="http://schemas.microsoft.com/office/powerpoint/2010/main" val="1187187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535335-DBB4-2A9B-50A9-E872A9C9E0A7}"/>
              </a:ext>
            </a:extLst>
          </p:cNvPr>
          <p:cNvSpPr>
            <a:spLocks noGrp="1"/>
          </p:cNvSpPr>
          <p:nvPr>
            <p:ph type="dt" sz="half" idx="10"/>
          </p:nvPr>
        </p:nvSpPr>
        <p:spPr/>
        <p:txBody>
          <a:bodyPr/>
          <a:lstStyle/>
          <a:p>
            <a:fld id="{685B1F82-4CF7-B14E-A36B-E97882721B01}" type="datetimeFigureOut">
              <a:rPr lang="en-US" smtClean="0"/>
              <a:t>1/26/2026</a:t>
            </a:fld>
            <a:endParaRPr lang="en-US"/>
          </a:p>
        </p:txBody>
      </p:sp>
      <p:sp>
        <p:nvSpPr>
          <p:cNvPr id="3" name="Footer Placeholder 2">
            <a:extLst>
              <a:ext uri="{FF2B5EF4-FFF2-40B4-BE49-F238E27FC236}">
                <a16:creationId xmlns:a16="http://schemas.microsoft.com/office/drawing/2014/main" id="{6C98E6D1-32C8-6F9A-B31F-F0A2C4D646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8099C8-6375-6148-BC70-323552795B69}"/>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5917895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C0666E-5378-4528-8736-3AB9836DFA05}"/>
              </a:ext>
            </a:extLst>
          </p:cNvPr>
          <p:cNvSpPr>
            <a:spLocks noGrp="1"/>
          </p:cNvSpPr>
          <p:nvPr>
            <p:ph type="body" idx="1"/>
          </p:nvPr>
        </p:nvSpPr>
        <p:spPr>
          <a:xfrm>
            <a:off x="538479" y="1246853"/>
            <a:ext cx="11115043" cy="4694091"/>
          </a:xfrm>
          <a:prstGeom prst="rect">
            <a:avLst/>
          </a:prstGeom>
        </p:spPr>
        <p:txBody>
          <a:bodyPr vert="horz" lIns="0" tIns="45720" rIns="91440" bIns="45720" numCol="1"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 level</a:t>
            </a:r>
          </a:p>
          <a:p>
            <a:pPr lvl="8"/>
            <a:r>
              <a:rPr lang="en-US"/>
              <a:t>Nine level</a:t>
            </a:r>
          </a:p>
        </p:txBody>
      </p:sp>
      <p:sp>
        <p:nvSpPr>
          <p:cNvPr id="6" name="Slide Number Placeholder 5">
            <a:extLst>
              <a:ext uri="{FF2B5EF4-FFF2-40B4-BE49-F238E27FC236}">
                <a16:creationId xmlns:a16="http://schemas.microsoft.com/office/drawing/2014/main" id="{D1D7EA15-E893-489D-AF56-91E2C2B3AE63}"/>
              </a:ext>
            </a:extLst>
          </p:cNvPr>
          <p:cNvSpPr>
            <a:spLocks noGrp="1"/>
          </p:cNvSpPr>
          <p:nvPr>
            <p:ph type="sldNum" sz="quarter" idx="4"/>
          </p:nvPr>
        </p:nvSpPr>
        <p:spPr>
          <a:xfrm>
            <a:off x="121998" y="6355415"/>
            <a:ext cx="622469" cy="331932"/>
          </a:xfrm>
          <a:prstGeom prst="rect">
            <a:avLst/>
          </a:prstGeom>
        </p:spPr>
        <p:txBody>
          <a:bodyPr vert="horz" lIns="91440" tIns="45720" rIns="91440" bIns="45720" numCol="1" rtlCol="0" anchor="ctr"/>
          <a:lstStyle>
            <a:lvl1pPr algn="l">
              <a:defRPr sz="1200">
                <a:solidFill>
                  <a:schemeClr val="tx1"/>
                </a:solidFill>
                <a:latin typeface="Calibri" charset="0"/>
                <a:ea typeface="Calibri" charset="0"/>
                <a:cs typeface="Calibri" charset="0"/>
              </a:defRPr>
            </a:lvl1pPr>
          </a:lstStyle>
          <a:p>
            <a:fld id="{1A6EDD1C-0EF8-4B1A-B820-5E6CBEB03D26}" type="slidenum">
              <a:rPr lang="en-US" smtClean="0"/>
              <a:pPr/>
              <a:t>‹#›</a:t>
            </a:fld>
            <a:endParaRPr lang="en-US"/>
          </a:p>
        </p:txBody>
      </p:sp>
      <p:sp>
        <p:nvSpPr>
          <p:cNvPr id="49" name="Freeform 16">
            <a:extLst>
              <a:ext uri="{FF2B5EF4-FFF2-40B4-BE49-F238E27FC236}">
                <a16:creationId xmlns:a16="http://schemas.microsoft.com/office/drawing/2014/main" id="{C7834AEE-9269-4C49-A0B9-5CFCC2A53C0B}"/>
              </a:ext>
            </a:extLst>
          </p:cNvPr>
          <p:cNvSpPr>
            <a:spLocks/>
          </p:cNvSpPr>
          <p:nvPr userDrawn="1"/>
        </p:nvSpPr>
        <p:spPr>
          <a:xfrm>
            <a:off x="9994564" y="5905315"/>
            <a:ext cx="352425" cy="311151"/>
          </a:xfrm>
          <a:custGeom>
            <a:avLst/>
            <a:gdLst>
              <a:gd name="T0" fmla="*/ 53 w 222"/>
              <a:gd name="T1" fmla="*/ 196 h 196"/>
              <a:gd name="T2" fmla="*/ 0 w 222"/>
              <a:gd name="T3" fmla="*/ 101 h 196"/>
              <a:gd name="T4" fmla="*/ 53 w 222"/>
              <a:gd name="T5" fmla="*/ 0 h 196"/>
              <a:gd name="T6" fmla="*/ 169 w 222"/>
              <a:gd name="T7" fmla="*/ 0 h 196"/>
              <a:gd name="T8" fmla="*/ 222 w 222"/>
              <a:gd name="T9" fmla="*/ 101 h 196"/>
              <a:gd name="T10" fmla="*/ 169 w 222"/>
              <a:gd name="T11" fmla="*/ 196 h 196"/>
              <a:gd name="T12" fmla="*/ 53 w 222"/>
              <a:gd name="T13" fmla="*/ 196 h 196"/>
            </a:gdLst>
            <a:ahLst/>
            <a:cxnLst>
              <a:cxn ang="0">
                <a:pos x="T0" y="T1"/>
              </a:cxn>
              <a:cxn ang="0">
                <a:pos x="T2" y="T3"/>
              </a:cxn>
              <a:cxn ang="0">
                <a:pos x="T4" y="T5"/>
              </a:cxn>
              <a:cxn ang="0">
                <a:pos x="T6" y="T7"/>
              </a:cxn>
              <a:cxn ang="0">
                <a:pos x="T8" y="T9"/>
              </a:cxn>
              <a:cxn ang="0">
                <a:pos x="T10" y="T11"/>
              </a:cxn>
              <a:cxn ang="0">
                <a:pos x="T12" y="T13"/>
              </a:cxn>
            </a:cxnLst>
            <a:rect l="0" t="0" r="r" b="b"/>
            <a:pathLst>
              <a:path w="222" h="196">
                <a:moveTo>
                  <a:pt x="53" y="196"/>
                </a:moveTo>
                <a:lnTo>
                  <a:pt x="0" y="101"/>
                </a:lnTo>
                <a:lnTo>
                  <a:pt x="53" y="0"/>
                </a:lnTo>
                <a:lnTo>
                  <a:pt x="169" y="0"/>
                </a:lnTo>
                <a:lnTo>
                  <a:pt x="222" y="101"/>
                </a:lnTo>
                <a:lnTo>
                  <a:pt x="169" y="196"/>
                </a:lnTo>
                <a:lnTo>
                  <a:pt x="53" y="19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latin typeface="Calibri" charset="0"/>
              <a:ea typeface="Calibri" charset="0"/>
              <a:cs typeface="Calibri" charset="0"/>
            </a:endParaRPr>
          </a:p>
        </p:txBody>
      </p:sp>
      <p:sp>
        <p:nvSpPr>
          <p:cNvPr id="50" name="Freeform 17">
            <a:extLst>
              <a:ext uri="{FF2B5EF4-FFF2-40B4-BE49-F238E27FC236}">
                <a16:creationId xmlns:a16="http://schemas.microsoft.com/office/drawing/2014/main" id="{4131C01E-8716-402E-84FA-11040A7BF5F8}"/>
              </a:ext>
            </a:extLst>
          </p:cNvPr>
          <p:cNvSpPr>
            <a:spLocks/>
          </p:cNvSpPr>
          <p:nvPr userDrawn="1"/>
        </p:nvSpPr>
        <p:spPr>
          <a:xfrm>
            <a:off x="9951699" y="5871978"/>
            <a:ext cx="438151" cy="377825"/>
          </a:xfrm>
          <a:custGeom>
            <a:avLst/>
            <a:gdLst>
              <a:gd name="T0" fmla="*/ 207 w 276"/>
              <a:gd name="T1" fmla="*/ 0 h 238"/>
              <a:gd name="T2" fmla="*/ 69 w 276"/>
              <a:gd name="T3" fmla="*/ 0 h 238"/>
              <a:gd name="T4" fmla="*/ 0 w 276"/>
              <a:gd name="T5" fmla="*/ 122 h 238"/>
              <a:gd name="T6" fmla="*/ 69 w 276"/>
              <a:gd name="T7" fmla="*/ 238 h 238"/>
              <a:gd name="T8" fmla="*/ 207 w 276"/>
              <a:gd name="T9" fmla="*/ 238 h 238"/>
              <a:gd name="T10" fmla="*/ 276 w 276"/>
              <a:gd name="T11" fmla="*/ 122 h 238"/>
              <a:gd name="T12" fmla="*/ 207 w 276"/>
              <a:gd name="T13" fmla="*/ 0 h 238"/>
            </a:gdLst>
            <a:ahLst/>
            <a:cxnLst>
              <a:cxn ang="0">
                <a:pos x="T0" y="T1"/>
              </a:cxn>
              <a:cxn ang="0">
                <a:pos x="T2" y="T3"/>
              </a:cxn>
              <a:cxn ang="0">
                <a:pos x="T4" y="T5"/>
              </a:cxn>
              <a:cxn ang="0">
                <a:pos x="T6" y="T7"/>
              </a:cxn>
              <a:cxn ang="0">
                <a:pos x="T8" y="T9"/>
              </a:cxn>
              <a:cxn ang="0">
                <a:pos x="T10" y="T11"/>
              </a:cxn>
              <a:cxn ang="0">
                <a:pos x="T12" y="T13"/>
              </a:cxn>
            </a:cxnLst>
            <a:rect l="0" t="0" r="r" b="b"/>
            <a:pathLst>
              <a:path w="276" h="238">
                <a:moveTo>
                  <a:pt x="207" y="0"/>
                </a:moveTo>
                <a:lnTo>
                  <a:pt x="69" y="0"/>
                </a:lnTo>
                <a:lnTo>
                  <a:pt x="0" y="122"/>
                </a:lnTo>
                <a:lnTo>
                  <a:pt x="69" y="238"/>
                </a:lnTo>
                <a:lnTo>
                  <a:pt x="207" y="238"/>
                </a:lnTo>
                <a:lnTo>
                  <a:pt x="276" y="122"/>
                </a:lnTo>
                <a:lnTo>
                  <a:pt x="2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latin typeface="Calibri" charset="0"/>
              <a:ea typeface="Calibri" charset="0"/>
              <a:cs typeface="Calibri" charset="0"/>
            </a:endParaRPr>
          </a:p>
        </p:txBody>
      </p:sp>
      <p:sp>
        <p:nvSpPr>
          <p:cNvPr id="7" name="Title Placeholder 6"/>
          <p:cNvSpPr>
            <a:spLocks noGrp="1"/>
          </p:cNvSpPr>
          <p:nvPr>
            <p:ph type="title"/>
          </p:nvPr>
        </p:nvSpPr>
        <p:spPr>
          <a:xfrm>
            <a:off x="538479" y="308513"/>
            <a:ext cx="11115043" cy="763599"/>
          </a:xfrm>
          <a:prstGeom prst="rect">
            <a:avLst/>
          </a:prstGeom>
        </p:spPr>
        <p:txBody>
          <a:bodyPr vert="horz" lIns="91440" tIns="45720" rIns="91440" bIns="45720" numCol="1" rtlCol="0" anchor="ctr">
            <a:noAutofit/>
          </a:bodyPr>
          <a:lstStyle/>
          <a:p>
            <a:r>
              <a:rPr lang="en-US"/>
              <a:t>Click To Edit Master Title Style</a:t>
            </a:r>
          </a:p>
        </p:txBody>
      </p:sp>
      <p:pic>
        <p:nvPicPr>
          <p:cNvPr id="8" name="Google Shape;6;p28" descr="Picture 32">
            <a:extLst>
              <a:ext uri="{FF2B5EF4-FFF2-40B4-BE49-F238E27FC236}">
                <a16:creationId xmlns:a16="http://schemas.microsoft.com/office/drawing/2014/main" id="{DC5CAB9F-D542-BF4A-BFB7-88DCDBC5D4D9}"/>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a:off x="10573943" y="6318888"/>
            <a:ext cx="1304067" cy="288016"/>
          </a:xfrm>
          <a:prstGeom prst="rect">
            <a:avLst/>
          </a:prstGeom>
          <a:noFill/>
          <a:ln>
            <a:noFill/>
          </a:ln>
        </p:spPr>
      </p:pic>
    </p:spTree>
    <p:extLst>
      <p:ext uri="{BB962C8B-B14F-4D97-AF65-F5344CB8AC3E}">
        <p14:creationId xmlns:p14="http://schemas.microsoft.com/office/powerpoint/2010/main" val="974362059"/>
      </p:ext>
    </p:extLst>
  </p:cSld>
  <p:clrMap bg1="lt1" tx1="dk1" bg2="lt2" tx2="dk2" accent1="accent1" accent2="accent2" accent3="accent3" accent4="accent4" accent5="accent5" accent6="accent6" hlink="hlink" folHlink="folHlink"/>
  <p:sldLayoutIdLst>
    <p:sldLayoutId id="2147483774" r:id="rId1"/>
  </p:sldLayoutIdLst>
  <p:transition spd="med">
    <p:fade/>
  </p:transition>
  <p:hf hdr="0" ftr="0" dt="0"/>
  <p:txStyles>
    <p:titleStyle>
      <a:lvl1pPr algn="ctr" defTabSz="914354" rtl="0" eaLnBrk="1" latinLnBrk="0" hangingPunct="1">
        <a:lnSpc>
          <a:spcPct val="90000"/>
        </a:lnSpc>
        <a:spcBef>
          <a:spcPct val="0"/>
        </a:spcBef>
        <a:buNone/>
        <a:defRPr sz="3200" kern="1200" cap="none" baseline="0">
          <a:solidFill>
            <a:schemeClr val="tx1"/>
          </a:solidFill>
          <a:latin typeface="Calibri" charset="0"/>
          <a:ea typeface="Calibri" charset="0"/>
          <a:cs typeface="Calibri" charset="0"/>
        </a:defRPr>
      </a:lvl1pPr>
    </p:titleStyle>
    <p:bodyStyle>
      <a:lvl1pPr marL="228589" indent="-228589" algn="l" defTabSz="914354" rtl="0" eaLnBrk="1" latinLnBrk="0" hangingPunct="1">
        <a:lnSpc>
          <a:spcPct val="120000"/>
        </a:lnSpc>
        <a:spcBef>
          <a:spcPts val="1000"/>
        </a:spcBef>
        <a:buClr>
          <a:schemeClr val="accent1"/>
        </a:buClr>
        <a:buSzPct val="150000"/>
        <a:buFont typeface="Arial" panose="020B0604020202020204" pitchFamily="34" charset="0"/>
        <a:buChar char="›"/>
        <a:defRPr sz="2133" kern="1200">
          <a:solidFill>
            <a:schemeClr val="tx1"/>
          </a:solidFill>
          <a:latin typeface="Calibri" charset="0"/>
          <a:ea typeface="Calibri" charset="0"/>
          <a:cs typeface="Calibri" charset="0"/>
        </a:defRPr>
      </a:lvl1pPr>
      <a:lvl2pPr marL="457178" indent="-228589" algn="l" defTabSz="914354" rtl="0" eaLnBrk="1" latinLnBrk="0" hangingPunct="1">
        <a:lnSpc>
          <a:spcPct val="120000"/>
        </a:lnSpc>
        <a:spcBef>
          <a:spcPts val="500"/>
        </a:spcBef>
        <a:buClr>
          <a:schemeClr val="tx1"/>
        </a:buClr>
        <a:buFont typeface="Arial" panose="020B0604020202020204" pitchFamily="34" charset="0"/>
        <a:buChar char="•"/>
        <a:defRPr sz="1800" kern="1200">
          <a:solidFill>
            <a:schemeClr val="tx1"/>
          </a:solidFill>
          <a:latin typeface="Calibri" charset="0"/>
          <a:ea typeface="Calibri" charset="0"/>
          <a:cs typeface="Calibri" charset="0"/>
        </a:defRPr>
      </a:lvl2pPr>
      <a:lvl3pPr marL="685766" indent="-228589" algn="l" defTabSz="914354" rtl="0" eaLnBrk="1" latinLnBrk="0" hangingPunct="1">
        <a:lnSpc>
          <a:spcPct val="120000"/>
        </a:lnSpc>
        <a:spcBef>
          <a:spcPts val="500"/>
        </a:spcBef>
        <a:buClr>
          <a:schemeClr val="tx1"/>
        </a:buClr>
        <a:buFont typeface="Arial" panose="020B0604020202020204" pitchFamily="34" charset="0"/>
        <a:buChar char="•"/>
        <a:defRPr sz="1600" kern="1200">
          <a:solidFill>
            <a:schemeClr val="tx1"/>
          </a:solidFill>
          <a:latin typeface="Calibri" charset="0"/>
          <a:ea typeface="Calibri" charset="0"/>
          <a:cs typeface="Calibri" charset="0"/>
        </a:defRPr>
      </a:lvl3pPr>
      <a:lvl4pPr marL="914354"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4pPr>
      <a:lvl5pPr marL="1142942"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5pPr>
      <a:lvl6pPr marL="1371532"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6pPr>
      <a:lvl7pPr marL="1600120"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7pPr>
      <a:lvl8pPr marL="1828709"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8pPr>
      <a:lvl9pPr marL="2057298"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4" orient="horz" pos="600">
          <p15:clr>
            <a:srgbClr val="F26B43"/>
          </p15:clr>
        </p15:guide>
        <p15:guide id="5" orient="horz" pos="3108">
          <p15:clr>
            <a:srgbClr val="F26B43"/>
          </p15:clr>
        </p15:guide>
        <p15:guide id="6" pos="5472">
          <p15:clr>
            <a:srgbClr val="F26B43"/>
          </p15:clr>
        </p15:guide>
        <p15:guide id="7" pos="288">
          <p15:clr>
            <a:srgbClr val="F26B43"/>
          </p15:clr>
        </p15:guide>
        <p15:guide id="8" pos="756">
          <p15:clr>
            <a:srgbClr val="F26B43"/>
          </p15:clr>
        </p15:guide>
        <p15:guide id="9" orient="horz" pos="86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7409" y="440766"/>
            <a:ext cx="11454121" cy="683329"/>
          </a:xfrm>
          <a:prstGeom prst="rect">
            <a:avLst/>
          </a:prstGeom>
        </p:spPr>
        <p:txBody>
          <a:bodyPr vert="horz" lIns="91440" tIns="45720" rIns="91440" bIns="45720" rtlCol="0" anchor="t">
            <a:spAutoFit/>
          </a:bodyPr>
          <a:lstStyle/>
          <a:p>
            <a:endParaRPr lang="en-US"/>
          </a:p>
        </p:txBody>
      </p:sp>
      <p:sp>
        <p:nvSpPr>
          <p:cNvPr id="4" name="Text Placeholder 3">
            <a:extLst>
              <a:ext uri="{FF2B5EF4-FFF2-40B4-BE49-F238E27FC236}">
                <a16:creationId xmlns:a16="http://schemas.microsoft.com/office/drawing/2014/main" id="{5E2A3165-5B9D-614B-BE5E-3F16F0D234A2}"/>
              </a:ext>
            </a:extLst>
          </p:cNvPr>
          <p:cNvSpPr>
            <a:spLocks noGrp="1"/>
          </p:cNvSpPr>
          <p:nvPr>
            <p:ph type="body" idx="1"/>
          </p:nvPr>
        </p:nvSpPr>
        <p:spPr>
          <a:xfrm>
            <a:off x="387409" y="1671687"/>
            <a:ext cx="11454119" cy="43995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75A1E957-FEAD-DB66-5ADB-3AD7D6275371}"/>
              </a:ext>
            </a:extLst>
          </p:cNvPr>
          <p:cNvPicPr>
            <a:picLocks noChangeAspect="1"/>
          </p:cNvPicPr>
          <p:nvPr userDrawn="1"/>
        </p:nvPicPr>
        <p:blipFill>
          <a:blip r:embed="rId3"/>
          <a:stretch>
            <a:fillRect/>
          </a:stretch>
        </p:blipFill>
        <p:spPr>
          <a:xfrm>
            <a:off x="10868829" y="6171869"/>
            <a:ext cx="1046196" cy="545472"/>
          </a:xfrm>
          <a:prstGeom prst="rect">
            <a:avLst/>
          </a:prstGeom>
        </p:spPr>
      </p:pic>
      <p:sp>
        <p:nvSpPr>
          <p:cNvPr id="10" name="TextBox 9">
            <a:extLst>
              <a:ext uri="{FF2B5EF4-FFF2-40B4-BE49-F238E27FC236}">
                <a16:creationId xmlns:a16="http://schemas.microsoft.com/office/drawing/2014/main" id="{F4CD9022-D66E-A77D-A614-D94E421B6093}"/>
              </a:ext>
            </a:extLst>
          </p:cNvPr>
          <p:cNvSpPr txBox="1"/>
          <p:nvPr userDrawn="1"/>
        </p:nvSpPr>
        <p:spPr>
          <a:xfrm>
            <a:off x="151482" y="6648638"/>
            <a:ext cx="1809181" cy="205313"/>
          </a:xfrm>
          <a:prstGeom prst="rect">
            <a:avLst/>
          </a:prstGeom>
          <a:noFill/>
        </p:spPr>
        <p:txBody>
          <a:bodyPr wrap="square" lIns="0" tIns="0" rIns="0" bIns="0" rtlCol="0">
            <a:spAutoFit/>
          </a:bodyPr>
          <a:lstStyle/>
          <a:p>
            <a:r>
              <a:rPr lang="en-US" sz="667" b="0" i="0">
                <a:solidFill>
                  <a:schemeClr val="bg1">
                    <a:lumMod val="50000"/>
                  </a:schemeClr>
                </a:solidFill>
                <a:latin typeface="Haas Grot Disp 55 Roman" panose="020D0504030502050203" pitchFamily="34" charset="77"/>
              </a:rPr>
              <a:t>2022 CrowdStrike, Inc. All rights reserved.</a:t>
            </a:r>
          </a:p>
        </p:txBody>
      </p:sp>
    </p:spTree>
    <p:extLst>
      <p:ext uri="{BB962C8B-B14F-4D97-AF65-F5344CB8AC3E}">
        <p14:creationId xmlns:p14="http://schemas.microsoft.com/office/powerpoint/2010/main" val="3164971172"/>
      </p:ext>
    </p:extLst>
  </p:cSld>
  <p:clrMap bg1="lt1" tx1="dk1" bg2="lt2" tx2="dk2" accent1="accent1" accent2="accent2" accent3="accent3" accent4="accent4" accent5="accent5" accent6="accent6" hlink="hlink" folHlink="folHlink"/>
  <p:sldLayoutIdLst>
    <p:sldLayoutId id="2147483775" r:id="rId1"/>
  </p:sldLayoutIdLst>
  <p:hf sldNum="0" hdr="0" dt="0"/>
  <p:txStyles>
    <p:titleStyle>
      <a:lvl1pPr algn="ctr" defTabSz="609585" rtl="0" eaLnBrk="1" latinLnBrk="0" hangingPunct="1">
        <a:lnSpc>
          <a:spcPct val="90000"/>
        </a:lnSpc>
        <a:spcBef>
          <a:spcPct val="0"/>
        </a:spcBef>
        <a:buNone/>
        <a:defRPr sz="4267" b="1" i="0" kern="1200" cap="none" spc="0" baseline="0">
          <a:solidFill>
            <a:schemeClr val="bg1"/>
          </a:solidFill>
          <a:latin typeface="Haas Grot Disp 75 Bold" panose="020D0504030502050203" pitchFamily="34" charset="77"/>
          <a:ea typeface="Haas Grot Disp 75 Bold" panose="020D0504030502050203" pitchFamily="34" charset="77"/>
          <a:cs typeface="Haas Grot Disp 75 Bold" panose="020D0504030502050203" pitchFamily="34" charset="77"/>
        </a:defRPr>
      </a:lvl1pPr>
    </p:titleStyle>
    <p:bodyStyle>
      <a:lvl1pPr marL="241294" indent="-241294" algn="l" defTabSz="609585" rtl="0" eaLnBrk="1" latinLnBrk="0" hangingPunct="1">
        <a:lnSpc>
          <a:spcPct val="95000"/>
        </a:lnSpc>
        <a:spcBef>
          <a:spcPts val="1067"/>
        </a:spcBef>
        <a:spcAft>
          <a:spcPts val="0"/>
        </a:spcAft>
        <a:buClr>
          <a:schemeClr val="bg1"/>
        </a:buClr>
        <a:buFont typeface="Wingdings" charset="2"/>
        <a:buChar char="§"/>
        <a:tabLst/>
        <a:defRPr sz="2133" b="0" i="0" kern="1200" spc="-27">
          <a:solidFill>
            <a:schemeClr val="bg1"/>
          </a:solidFill>
          <a:latin typeface="Haas Grot Disp 55 Roman" panose="020D0504030502050203" pitchFamily="34" charset="77"/>
          <a:ea typeface="Karla" charset="0"/>
          <a:cs typeface="Haas Grot Disp 55 Roman" panose="020D0504030502050203" pitchFamily="34" charset="77"/>
        </a:defRPr>
      </a:lvl1pPr>
      <a:lvl2pPr marL="482588" indent="-222245" algn="l" defTabSz="609585" rtl="0" eaLnBrk="1" latinLnBrk="0" hangingPunct="1">
        <a:lnSpc>
          <a:spcPct val="95000"/>
        </a:lnSpc>
        <a:spcBef>
          <a:spcPts val="1067"/>
        </a:spcBef>
        <a:spcAft>
          <a:spcPts val="0"/>
        </a:spcAft>
        <a:buClr>
          <a:schemeClr val="bg1"/>
        </a:buClr>
        <a:buFont typeface="Wingdings" charset="2"/>
        <a:buChar char="§"/>
        <a:tabLst/>
        <a:defRPr sz="1867" b="0" i="0" kern="1200" spc="-27">
          <a:solidFill>
            <a:schemeClr val="bg1"/>
          </a:solidFill>
          <a:latin typeface="Haas Grot Disp 55 Roman" panose="020D0504030502050203" pitchFamily="34" charset="77"/>
          <a:ea typeface="Karla" charset="0"/>
          <a:cs typeface="Haas Grot Disp 55 Roman" panose="020D0504030502050203" pitchFamily="34" charset="77"/>
        </a:defRPr>
      </a:lvl2pPr>
      <a:lvl3pPr marL="656150" indent="-190495" algn="l" defTabSz="609585" rtl="0" eaLnBrk="1" latinLnBrk="0" hangingPunct="1">
        <a:lnSpc>
          <a:spcPct val="95000"/>
        </a:lnSpc>
        <a:spcBef>
          <a:spcPts val="1067"/>
        </a:spcBef>
        <a:spcAft>
          <a:spcPts val="0"/>
        </a:spcAft>
        <a:buClr>
          <a:schemeClr val="bg1"/>
        </a:buClr>
        <a:buFont typeface="Wingdings" charset="2"/>
        <a:buChar char="§"/>
        <a:tabLst/>
        <a:defRPr sz="1600" b="0" i="0" kern="1200" spc="-27">
          <a:solidFill>
            <a:schemeClr val="bg1"/>
          </a:solidFill>
          <a:latin typeface="Haas Grot Disp 55 Roman" panose="020D0504030502050203" pitchFamily="34" charset="77"/>
          <a:ea typeface="Karla" charset="0"/>
          <a:cs typeface="Haas Grot Disp 55 Roman" panose="020D0504030502050203" pitchFamily="34" charset="77"/>
        </a:defRPr>
      </a:lvl3pPr>
      <a:lvl4pPr marL="891095" indent="-190495" algn="l" defTabSz="609585" rtl="0" eaLnBrk="1" latinLnBrk="0" hangingPunct="1">
        <a:lnSpc>
          <a:spcPct val="95000"/>
        </a:lnSpc>
        <a:spcBef>
          <a:spcPts val="1067"/>
        </a:spcBef>
        <a:spcAft>
          <a:spcPts val="0"/>
        </a:spcAft>
        <a:buClr>
          <a:schemeClr val="bg1"/>
        </a:buClr>
        <a:buFont typeface="Wingdings" charset="2"/>
        <a:buChar char="§"/>
        <a:tabLst/>
        <a:defRPr sz="1600" b="0" i="0" kern="1200" spc="-27">
          <a:solidFill>
            <a:schemeClr val="bg1"/>
          </a:solidFill>
          <a:latin typeface="Haas Grot Disp 55 Roman" panose="020D0504030502050203" pitchFamily="34" charset="77"/>
          <a:ea typeface="Karla" charset="0"/>
          <a:cs typeface="Haas Grot Disp 55 Roman" panose="020D0504030502050203" pitchFamily="34" charset="77"/>
        </a:defRPr>
      </a:lvl4pPr>
      <a:lvl5pPr marL="1071007" indent="-184146" algn="l" defTabSz="609585" rtl="0" eaLnBrk="1" latinLnBrk="0" hangingPunct="1">
        <a:lnSpc>
          <a:spcPct val="95000"/>
        </a:lnSpc>
        <a:spcBef>
          <a:spcPts val="1067"/>
        </a:spcBef>
        <a:spcAft>
          <a:spcPts val="0"/>
        </a:spcAft>
        <a:buClr>
          <a:schemeClr val="bg1"/>
        </a:buClr>
        <a:buFont typeface="Wingdings" charset="2"/>
        <a:buChar char="§"/>
        <a:tabLst/>
        <a:defRPr sz="1600" b="0" i="0" kern="1200" spc="-27" baseline="0">
          <a:solidFill>
            <a:schemeClr val="bg1"/>
          </a:solidFill>
          <a:latin typeface="Haas Grot Disp 55 Roman" panose="020D0504030502050203" pitchFamily="34" charset="77"/>
          <a:ea typeface="Karla" charset="0"/>
          <a:cs typeface="Haas Grot Disp 55 Roman" panose="020D0504030502050203" pitchFamily="34" charset="77"/>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1600" kern="1200">
          <a:solidFill>
            <a:schemeClr val="tx1"/>
          </a:solidFill>
          <a:latin typeface="+mn-lt"/>
          <a:ea typeface="+mn-ea"/>
          <a:cs typeface="+mn-cs"/>
        </a:defRPr>
      </a:lvl1pPr>
      <a:lvl2pPr marL="609585" algn="l" defTabSz="609585" rtl="0" eaLnBrk="1" latinLnBrk="0" hangingPunct="1">
        <a:defRPr sz="16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67">
          <p15:clr>
            <a:srgbClr val="F26B43"/>
          </p15:clr>
        </p15:guide>
        <p15:guide id="5" pos="5593">
          <p15:clr>
            <a:srgbClr val="F26B43"/>
          </p15:clr>
        </p15:guide>
        <p15:guide id="6" orient="horz" pos="2875">
          <p15:clr>
            <a:srgbClr val="F26B43"/>
          </p15:clr>
        </p15:guide>
        <p15:guide id="7" pos="172">
          <p15:clr>
            <a:srgbClr val="F26B43"/>
          </p15:clr>
        </p15:guide>
        <p15:guide id="9" orient="horz" pos="797">
          <p15:clr>
            <a:srgbClr val="F26B43"/>
          </p15:clr>
        </p15:guide>
        <p15:guide id="10" orient="horz" pos="34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18E5AB-6A76-9B41-C9C2-2C20E50454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2F19C9-7866-C932-5463-0BAF28814A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D76A3-FD2F-E598-2AA8-5D7F373DF4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B1F82-4CF7-B14E-A36B-E97882721B01}" type="datetimeFigureOut">
              <a:rPr lang="en-US" smtClean="0"/>
              <a:t>1/26/2026</a:t>
            </a:fld>
            <a:endParaRPr lang="en-US"/>
          </a:p>
        </p:txBody>
      </p:sp>
      <p:sp>
        <p:nvSpPr>
          <p:cNvPr id="5" name="Footer Placeholder 4">
            <a:extLst>
              <a:ext uri="{FF2B5EF4-FFF2-40B4-BE49-F238E27FC236}">
                <a16:creationId xmlns:a16="http://schemas.microsoft.com/office/drawing/2014/main" id="{A57D54DC-D535-8602-CDBE-CABBEA721D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86B318-614B-EF07-0E40-9050CDF544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3AE36-7C57-5049-A884-C0AA41E6D933}" type="slidenum">
              <a:rPr lang="en-US" smtClean="0"/>
              <a:t>‹#›</a:t>
            </a:fld>
            <a:endParaRPr lang="en-US"/>
          </a:p>
        </p:txBody>
      </p:sp>
    </p:spTree>
    <p:extLst>
      <p:ext uri="{BB962C8B-B14F-4D97-AF65-F5344CB8AC3E}">
        <p14:creationId xmlns:p14="http://schemas.microsoft.com/office/powerpoint/2010/main" val="3693717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b="1" i="0" kern="1200">
          <a:solidFill>
            <a:srgbClr val="105A70"/>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Clr>
          <a:srgbClr val="920075"/>
        </a:buClr>
        <a:buFont typeface="Arial" panose="020B0604020202020204" pitchFamily="34" charset="0"/>
        <a:buChar char="•"/>
        <a:defRPr sz="2800" kern="1200">
          <a:solidFill>
            <a:srgbClr val="414042"/>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920075"/>
        </a:buClr>
        <a:buFont typeface="Arial" panose="020B0604020202020204" pitchFamily="34" charset="0"/>
        <a:buChar char="•"/>
        <a:defRPr sz="2400" kern="1200">
          <a:solidFill>
            <a:srgbClr val="414042"/>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rgbClr val="920075"/>
        </a:buClr>
        <a:buFont typeface="Arial" panose="020B0604020202020204" pitchFamily="34" charset="0"/>
        <a:buChar char="•"/>
        <a:defRPr sz="1800" kern="1200">
          <a:solidFill>
            <a:srgbClr val="414042"/>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rgbClr val="920075"/>
        </a:buClr>
        <a:buFont typeface="Arial" panose="020B0604020202020204" pitchFamily="34" charset="0"/>
        <a:buChar char="•"/>
        <a:defRPr sz="1800" kern="1200">
          <a:solidFill>
            <a:srgbClr val="414042"/>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18E5AB-6A76-9B41-C9C2-2C20E50454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2F19C9-7866-C932-5463-0BAF28814AB8}"/>
              </a:ext>
            </a:extLst>
          </p:cNvPr>
          <p:cNvSpPr>
            <a:spLocks noGrp="1"/>
          </p:cNvSpPr>
          <p:nvPr>
            <p:ph type="body" idx="1"/>
          </p:nvPr>
        </p:nvSpPr>
        <p:spPr>
          <a:xfrm>
            <a:off x="6243144" y="1825625"/>
            <a:ext cx="5110655" cy="4351338"/>
          </a:xfrm>
          <a:prstGeom prst="rect">
            <a:avLst/>
          </a:prstGeom>
        </p:spPr>
        <p:txBody>
          <a:bodyPr vert="horz" lIns="91440" tIns="45720" rIns="91440" bIns="45720" rtlCol="0">
            <a:normAutofit/>
          </a:bodyPr>
          <a:lstStyle/>
          <a:p>
            <a:r>
              <a:rPr lang="en-US" sz="2800" b="1" u="none" strike="noStrike">
                <a:solidFill>
                  <a:srgbClr val="414042"/>
                </a:solidFill>
                <a:effectLst/>
                <a:latin typeface="Rajdhani" panose="02000000000000000000" pitchFamily="2" charset="77"/>
                <a:cs typeface="Rajdhani" panose="02000000000000000000" pitchFamily="2" charset="77"/>
              </a:rPr>
              <a:t>Title- Rajdhani 36pt</a:t>
            </a:r>
            <a:endParaRPr lang="en-US" sz="1200" b="1">
              <a:solidFill>
                <a:srgbClr val="414042"/>
              </a:solidFill>
              <a:latin typeface="Rajdhani" panose="02000000000000000000" pitchFamily="2" charset="77"/>
              <a:cs typeface="Rajdhani" panose="02000000000000000000" pitchFamily="2" charset="77"/>
            </a:endParaRP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D76A3-FD2F-E598-2AA8-5D7F373DF4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B1F82-4CF7-B14E-A36B-E97882721B01}" type="datetimeFigureOut">
              <a:rPr lang="en-US" smtClean="0"/>
              <a:t>1/26/2026</a:t>
            </a:fld>
            <a:endParaRPr lang="en-US"/>
          </a:p>
        </p:txBody>
      </p:sp>
      <p:sp>
        <p:nvSpPr>
          <p:cNvPr id="5" name="Footer Placeholder 4">
            <a:extLst>
              <a:ext uri="{FF2B5EF4-FFF2-40B4-BE49-F238E27FC236}">
                <a16:creationId xmlns:a16="http://schemas.microsoft.com/office/drawing/2014/main" id="{A57D54DC-D535-8602-CDBE-CABBEA721D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86B318-614B-EF07-0E40-9050CDF544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3AE36-7C57-5049-A884-C0AA41E6D933}" type="slidenum">
              <a:rPr lang="en-US" smtClean="0"/>
              <a:t>‹#›</a:t>
            </a:fld>
            <a:endParaRPr lang="en-US"/>
          </a:p>
        </p:txBody>
      </p:sp>
    </p:spTree>
    <p:extLst>
      <p:ext uri="{BB962C8B-B14F-4D97-AF65-F5344CB8AC3E}">
        <p14:creationId xmlns:p14="http://schemas.microsoft.com/office/powerpoint/2010/main" val="300583960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Lst>
  <p:txStyles>
    <p:titleStyle>
      <a:lvl1pPr algn="l" defTabSz="914400" rtl="0" eaLnBrk="1" latinLnBrk="0" hangingPunct="1">
        <a:lnSpc>
          <a:spcPct val="90000"/>
        </a:lnSpc>
        <a:spcBef>
          <a:spcPct val="0"/>
        </a:spcBef>
        <a:buNone/>
        <a:defRPr sz="4400" b="1" i="0" kern="1200">
          <a:solidFill>
            <a:srgbClr val="105A70"/>
          </a:solidFill>
          <a:latin typeface="Roboto" panose="02000000000000000000" pitchFamily="2" charset="0"/>
          <a:ea typeface="Roboto" panose="02000000000000000000" pitchFamily="2" charset="0"/>
          <a:cs typeface="+mj-cs"/>
        </a:defRPr>
      </a:lvl1pPr>
    </p:titleStyle>
    <p:bodyStyle>
      <a:lvl1pPr marL="0" indent="0" algn="l" defTabSz="914400" rtl="0" eaLnBrk="1" latinLnBrk="0" hangingPunct="1">
        <a:lnSpc>
          <a:spcPct val="90000"/>
        </a:lnSpc>
        <a:spcBef>
          <a:spcPts val="1000"/>
        </a:spcBef>
        <a:buClr>
          <a:srgbClr val="920075"/>
        </a:buClr>
        <a:buFont typeface="Arial" panose="020B0604020202020204" pitchFamily="34" charset="0"/>
        <a:buNone/>
        <a:defRPr sz="1800" kern="1200">
          <a:solidFill>
            <a:srgbClr val="414042"/>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920075"/>
        </a:buClr>
        <a:buFont typeface="Arial" panose="020B0604020202020204" pitchFamily="34" charset="0"/>
        <a:buChar char="•"/>
        <a:defRPr sz="2400" kern="1200">
          <a:solidFill>
            <a:srgbClr val="414042"/>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6295240"/>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Lst>
  <p:txStyles>
    <p:titleStyle>
      <a:lvl1pPr algn="l" defTabSz="914428"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mj-cs"/>
        </a:defRPr>
      </a:lvl1pPr>
    </p:titleStyle>
    <p:bodyStyle>
      <a:lvl1pPr marL="228608" indent="-228608" algn="l" defTabSz="914428" rtl="0" eaLnBrk="1" latinLnBrk="0" hangingPunct="1">
        <a:lnSpc>
          <a:spcPct val="90000"/>
        </a:lnSpc>
        <a:spcBef>
          <a:spcPts val="1000"/>
        </a:spcBef>
        <a:buClr>
          <a:srgbClr val="920075"/>
        </a:buClr>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22" indent="-228608" algn="l" defTabSz="914428" rtl="0" eaLnBrk="1" latinLnBrk="0" hangingPunct="1">
        <a:lnSpc>
          <a:spcPct val="90000"/>
        </a:lnSpc>
        <a:spcBef>
          <a:spcPts val="500"/>
        </a:spcBef>
        <a:buClr>
          <a:srgbClr val="920075"/>
        </a:buClr>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36" indent="-228608" algn="l" defTabSz="914428" rtl="0" eaLnBrk="1" latinLnBrk="0" hangingPunct="1">
        <a:lnSpc>
          <a:spcPct val="90000"/>
        </a:lnSpc>
        <a:spcBef>
          <a:spcPts val="500"/>
        </a:spcBef>
        <a:buClr>
          <a:srgbClr val="920075"/>
        </a:buClr>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50" indent="-228608" algn="l" defTabSz="914428" rtl="0" eaLnBrk="1" latinLnBrk="0" hangingPunct="1">
        <a:lnSpc>
          <a:spcPct val="90000"/>
        </a:lnSpc>
        <a:spcBef>
          <a:spcPts val="500"/>
        </a:spcBef>
        <a:buClr>
          <a:srgbClr val="920075"/>
        </a:buClr>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65" indent="-228608" algn="l" defTabSz="914428" rtl="0" eaLnBrk="1" latinLnBrk="0" hangingPunct="1">
        <a:lnSpc>
          <a:spcPct val="90000"/>
        </a:lnSpc>
        <a:spcBef>
          <a:spcPts val="500"/>
        </a:spcBef>
        <a:buClr>
          <a:srgbClr val="920075"/>
        </a:buClr>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79"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93"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07"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22"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8" rtl="0" eaLnBrk="1" latinLnBrk="0" hangingPunct="1">
        <a:defRPr sz="1800" kern="1200">
          <a:solidFill>
            <a:schemeClr val="tx1"/>
          </a:solidFill>
          <a:latin typeface="+mn-lt"/>
          <a:ea typeface="+mn-ea"/>
          <a:cs typeface="+mn-cs"/>
        </a:defRPr>
      </a:lvl1pPr>
      <a:lvl2pPr marL="457214" algn="l" defTabSz="914428" rtl="0" eaLnBrk="1" latinLnBrk="0" hangingPunct="1">
        <a:defRPr sz="1800" kern="1200">
          <a:solidFill>
            <a:schemeClr val="tx1"/>
          </a:solidFill>
          <a:latin typeface="+mn-lt"/>
          <a:ea typeface="+mn-ea"/>
          <a:cs typeface="+mn-cs"/>
        </a:defRPr>
      </a:lvl2pPr>
      <a:lvl3pPr marL="914428" algn="l" defTabSz="914428" rtl="0" eaLnBrk="1" latinLnBrk="0" hangingPunct="1">
        <a:defRPr sz="1800" kern="1200">
          <a:solidFill>
            <a:schemeClr val="tx1"/>
          </a:solidFill>
          <a:latin typeface="+mn-lt"/>
          <a:ea typeface="+mn-ea"/>
          <a:cs typeface="+mn-cs"/>
        </a:defRPr>
      </a:lvl3pPr>
      <a:lvl4pPr marL="1371643" algn="l" defTabSz="914428" rtl="0" eaLnBrk="1" latinLnBrk="0" hangingPunct="1">
        <a:defRPr sz="1800" kern="1200">
          <a:solidFill>
            <a:schemeClr val="tx1"/>
          </a:solidFill>
          <a:latin typeface="+mn-lt"/>
          <a:ea typeface="+mn-ea"/>
          <a:cs typeface="+mn-cs"/>
        </a:defRPr>
      </a:lvl4pPr>
      <a:lvl5pPr marL="1828857" algn="l" defTabSz="914428" rtl="0" eaLnBrk="1" latinLnBrk="0" hangingPunct="1">
        <a:defRPr sz="1800" kern="1200">
          <a:solidFill>
            <a:schemeClr val="tx1"/>
          </a:solidFill>
          <a:latin typeface="+mn-lt"/>
          <a:ea typeface="+mn-ea"/>
          <a:cs typeface="+mn-cs"/>
        </a:defRPr>
      </a:lvl5pPr>
      <a:lvl6pPr marL="2286071" algn="l" defTabSz="914428" rtl="0" eaLnBrk="1" latinLnBrk="0" hangingPunct="1">
        <a:defRPr sz="1800" kern="1200">
          <a:solidFill>
            <a:schemeClr val="tx1"/>
          </a:solidFill>
          <a:latin typeface="+mn-lt"/>
          <a:ea typeface="+mn-ea"/>
          <a:cs typeface="+mn-cs"/>
        </a:defRPr>
      </a:lvl6pPr>
      <a:lvl7pPr marL="2743285" algn="l" defTabSz="914428" rtl="0" eaLnBrk="1" latinLnBrk="0" hangingPunct="1">
        <a:defRPr sz="1800" kern="1200">
          <a:solidFill>
            <a:schemeClr val="tx1"/>
          </a:solidFill>
          <a:latin typeface="+mn-lt"/>
          <a:ea typeface="+mn-ea"/>
          <a:cs typeface="+mn-cs"/>
        </a:defRPr>
      </a:lvl7pPr>
      <a:lvl8pPr marL="3200500" algn="l" defTabSz="914428" rtl="0" eaLnBrk="1" latinLnBrk="0" hangingPunct="1">
        <a:defRPr sz="1800" kern="1200">
          <a:solidFill>
            <a:schemeClr val="tx1"/>
          </a:solidFill>
          <a:latin typeface="+mn-lt"/>
          <a:ea typeface="+mn-ea"/>
          <a:cs typeface="+mn-cs"/>
        </a:defRPr>
      </a:lvl8pPr>
      <a:lvl9pPr marL="3657714" algn="l" defTabSz="91442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hyperlink" Target="https://vccc.vita.virginia.gov/vita?id=sc_cat_item&amp;sys_id=474f4b44db58b300796e76740f961965" TargetMode="Externa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hyperlink" Target="https://vccc.vita.virginia.gov/vita?id=sc_cat_item&amp;sys_id=801720211beb011011aacb37624bcb02" TargetMode="Externa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8.sv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image" Target="../media/image19.jpeg"/><Relationship Id="rId5" Type="http://schemas.openxmlformats.org/officeDocument/2006/relationships/image" Target="../media/image13.png"/><Relationship Id="rId10" Type="http://schemas.openxmlformats.org/officeDocument/2006/relationships/image" Target="../media/image21.png"/><Relationship Id="rId4" Type="http://schemas.openxmlformats.org/officeDocument/2006/relationships/image" Target="../media/image14.png"/><Relationship Id="rId9" Type="http://schemas.openxmlformats.org/officeDocument/2006/relationships/image" Target="../media/image16.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png"/><Relationship Id="rId7" Type="http://schemas.openxmlformats.org/officeDocument/2006/relationships/diagramColors" Target="../diagrams/colors2.xml"/><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png"/><Relationship Id="rId7" Type="http://schemas.openxmlformats.org/officeDocument/2006/relationships/diagramColors" Target="../diagrams/colors3.xml"/><Relationship Id="rId12"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diagramQuickStyle" Target="../diagrams/quickStyle3.xml"/><Relationship Id="rId11" Type="http://schemas.openxmlformats.org/officeDocument/2006/relationships/image" Target="../media/image31.png"/><Relationship Id="rId5" Type="http://schemas.openxmlformats.org/officeDocument/2006/relationships/diagramLayout" Target="../diagrams/layout3.xml"/><Relationship Id="rId10" Type="http://schemas.openxmlformats.org/officeDocument/2006/relationships/image" Target="../media/image30.png"/><Relationship Id="rId4" Type="http://schemas.openxmlformats.org/officeDocument/2006/relationships/diagramData" Target="../diagrams/data3.xml"/><Relationship Id="rId9"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hyperlink" Target="mailto:uma.seshakrishnan@vita.virginia.gov" TargetMode="External"/><Relationship Id="rId4" Type="http://schemas.openxmlformats.org/officeDocument/2006/relationships/hyperlink" Target="mailto:richard.white@vita.virginia.gov"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8.xml"/><Relationship Id="rId5" Type="http://schemas.openxmlformats.org/officeDocument/2006/relationships/image" Target="../media/image36.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9.xml"/><Relationship Id="rId5" Type="http://schemas.openxmlformats.org/officeDocument/2006/relationships/image" Target="../media/image38.png"/><Relationship Id="rId4" Type="http://schemas.openxmlformats.org/officeDocument/2006/relationships/hyperlink" Target="https://event.publicsectornetwork.com/govessentials-ai-in-action"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40.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hyperlink" Target="https://events.gcc.teams.microsoft.com/event/13874801-26d9-4ebe-87f2-836ed5b855bb@620ae5a9-4ec1-4fa0-8641-5d9f386c7309" TargetMode="Externa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hyperlink" Target="https://covaconf.webex.com/weblink/register/re1ad0ac90a496f42b7a8bcb25d01f763" TargetMode="External"/><Relationship Id="rId2" Type="http://schemas.openxmlformats.org/officeDocument/2006/relationships/notesSlide" Target="../notesSlides/notesSlide26.xml"/><Relationship Id="rId1" Type="http://schemas.openxmlformats.org/officeDocument/2006/relationships/slideLayout" Target="../slideLayouts/slideLayout19.xml"/><Relationship Id="rId5" Type="http://schemas.openxmlformats.org/officeDocument/2006/relationships/image" Target="../media/image43.png"/><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hyperlink" Target="https://publicsectornetwork.com/events/government-cybersecurity-showcase-virginia-richmond-virginia-2025/" TargetMode="External"/><Relationship Id="rId2" Type="http://schemas.openxmlformats.org/officeDocument/2006/relationships/notesSlide" Target="../notesSlides/notesSlide28.xml"/><Relationship Id="rId1" Type="http://schemas.openxmlformats.org/officeDocument/2006/relationships/slideLayout" Target="../slideLayouts/slideLayout19.xml"/><Relationship Id="rId5" Type="http://schemas.openxmlformats.org/officeDocument/2006/relationships/image" Target="../media/image38.png"/><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399B764-445D-B882-5C59-0BB35D0677B3}"/>
              </a:ext>
            </a:extLst>
          </p:cNvPr>
          <p:cNvSpPr>
            <a:spLocks noGrp="1"/>
          </p:cNvSpPr>
          <p:nvPr>
            <p:ph type="title" idx="4294967295"/>
          </p:nvPr>
        </p:nvSpPr>
        <p:spPr>
          <a:xfrm>
            <a:off x="893763" y="3006725"/>
            <a:ext cx="7108825" cy="14747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3200" b="1" i="0" u="none" strike="noStrike" kern="1200" cap="none" spc="0" normalizeH="0" baseline="0" noProof="0" dirty="0">
                <a:ln>
                  <a:noFill/>
                </a:ln>
                <a:solidFill>
                  <a:srgbClr val="005E6E"/>
                </a:solidFill>
                <a:effectLst/>
                <a:uLnTx/>
                <a:uFillTx/>
                <a:latin typeface="Rajdhani"/>
                <a:ea typeface="Roboto"/>
                <a:cs typeface="Rajdhani" panose="02000000000000000000" pitchFamily="2" charset="77"/>
              </a:rPr>
              <a:t>           Welcome to the Feb. 5, 2025               </a:t>
            </a:r>
          </a:p>
          <a:p>
            <a:pPr marL="0" marR="0" lvl="0" indent="0" algn="ctr"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3200" b="1" i="0" u="none" strike="noStrike" kern="1200" cap="none" spc="0" normalizeH="0" baseline="0" noProof="0" dirty="0">
                <a:ln>
                  <a:noFill/>
                </a:ln>
                <a:solidFill>
                  <a:srgbClr val="005E6E"/>
                </a:solidFill>
                <a:effectLst/>
                <a:uLnTx/>
                <a:uFillTx/>
                <a:latin typeface="Rajdhani"/>
                <a:ea typeface="Roboto"/>
                <a:cs typeface="Rajdhani" panose="02000000000000000000" pitchFamily="2" charset="77"/>
              </a:rPr>
              <a:t>ISOAG Meeting</a:t>
            </a:r>
            <a:endParaRPr kumimoji="0" lang="en-US" sz="3200" b="1" i="0" u="none" strike="noStrike" kern="1200" cap="none" spc="0" normalizeH="0" baseline="0" noProof="0" dirty="0">
              <a:ln>
                <a:noFill/>
              </a:ln>
              <a:solidFill>
                <a:srgbClr val="414042"/>
              </a:solidFill>
              <a:effectLst/>
              <a:uLnTx/>
              <a:uFillTx/>
              <a:latin typeface="Rajdhani" panose="02000000000000000000" pitchFamily="2" charset="77"/>
              <a:ea typeface="Roboto" panose="02000000000000000000" pitchFamily="2" charset="0"/>
              <a:cs typeface="Rajdhani" panose="02000000000000000000" pitchFamily="2" charset="77"/>
            </a:endParaRPr>
          </a:p>
        </p:txBody>
      </p:sp>
      <p:sp>
        <p:nvSpPr>
          <p:cNvPr id="10" name="Text Placeholder 9">
            <a:extLst>
              <a:ext uri="{FF2B5EF4-FFF2-40B4-BE49-F238E27FC236}">
                <a16:creationId xmlns:a16="http://schemas.microsoft.com/office/drawing/2014/main" id="{1B004BB7-1429-4C4D-AB1D-FB87AA645A3A}"/>
              </a:ext>
            </a:extLst>
          </p:cNvPr>
          <p:cNvSpPr>
            <a:spLocks noGrp="1"/>
          </p:cNvSpPr>
          <p:nvPr>
            <p:ph type="body" sz="quarter" idx="13"/>
          </p:nvPr>
        </p:nvSpPr>
        <p:spPr>
          <a:xfrm>
            <a:off x="1177745" y="4481561"/>
            <a:ext cx="5826260" cy="1168312"/>
          </a:xfrm>
        </p:spPr>
        <p:txBody>
          <a:bodyPr vert="horz" lIns="91440" tIns="45720" rIns="91440" bIns="45720" rtlCol="0" anchor="t">
            <a:normAutofit/>
          </a:bodyPr>
          <a:lstStyle/>
          <a:p>
            <a:r>
              <a:rPr lang="en-US">
                <a:solidFill>
                  <a:srgbClr val="91D8AE"/>
                </a:solidFill>
                <a:latin typeface="Rajdhani"/>
                <a:ea typeface="Roboto"/>
              </a:rPr>
              <a:t>     Information Security Officer’s</a:t>
            </a:r>
          </a:p>
          <a:p>
            <a:pPr algn="ctr"/>
            <a:r>
              <a:rPr lang="en-US">
                <a:solidFill>
                  <a:srgbClr val="91D8AE"/>
                </a:solidFill>
              </a:rPr>
              <a:t>Advisory Group </a:t>
            </a:r>
          </a:p>
          <a:p>
            <a:endParaRPr lang="en-US"/>
          </a:p>
        </p:txBody>
      </p:sp>
    </p:spTree>
    <p:extLst>
      <p:ext uri="{BB962C8B-B14F-4D97-AF65-F5344CB8AC3E}">
        <p14:creationId xmlns:p14="http://schemas.microsoft.com/office/powerpoint/2010/main" val="21591548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8922A3-D8DC-86D8-45E6-01EE53009052}"/>
              </a:ext>
            </a:extLst>
          </p:cNvPr>
          <p:cNvSpPr>
            <a:spLocks noGrp="1"/>
          </p:cNvSpPr>
          <p:nvPr>
            <p:ph type="title" idx="4294967295"/>
          </p:nvPr>
        </p:nvSpPr>
        <p:spPr>
          <a:xfrm>
            <a:off x="1328738" y="719138"/>
            <a:ext cx="9326562" cy="6016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Times New Roman" panose="02020603050405020304" pitchFamily="18" charset="0"/>
              </a:rPr>
              <a:t>Post-“Entrust Mistrust” migration completed as planned</a:t>
            </a:r>
          </a:p>
        </p:txBody>
      </p:sp>
      <p:sp>
        <p:nvSpPr>
          <p:cNvPr id="3" name="Text Placeholder 7">
            <a:extLst>
              <a:ext uri="{FF2B5EF4-FFF2-40B4-BE49-F238E27FC236}">
                <a16:creationId xmlns:a16="http://schemas.microsoft.com/office/drawing/2014/main" id="{B43D7128-2915-960D-005B-96CB37408667}"/>
              </a:ext>
            </a:extLst>
          </p:cNvPr>
          <p:cNvSpPr txBox="1">
            <a:spLocks/>
          </p:cNvSpPr>
          <p:nvPr/>
        </p:nvSpPr>
        <p:spPr>
          <a:xfrm>
            <a:off x="374797" y="1436007"/>
            <a:ext cx="11396656" cy="4703200"/>
          </a:xfrm>
          <a:prstGeom prst="rect">
            <a:avLst/>
          </a:prstGeom>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marR="0" lvl="0" indent="-228594" algn="l" defTabSz="914377"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US" sz="2400" b="0" i="0" u="none" strike="noStrike" kern="0" cap="none" spc="0" normalizeH="0" baseline="0" noProof="0">
                <a:ln>
                  <a:noFill/>
                </a:ln>
                <a:solidFill>
                  <a:prstClr val="black"/>
                </a:solidFill>
                <a:effectLst/>
                <a:uLnTx/>
                <a:uFillTx/>
                <a:latin typeface="Roboto" panose="02000000000000000000" pitchFamily="2" charset="0"/>
                <a:ea typeface="+mn-ea"/>
                <a:cs typeface="Times New Roman" panose="02020603050405020304" pitchFamily="18" charset="0"/>
              </a:rPr>
              <a:t>Entrust certificates installed until Nov 10, ‘24 in advance of the Nov 12</a:t>
            </a:r>
            <a:r>
              <a:rPr kumimoji="0" lang="en-US" sz="2400" b="0" i="0" u="none" strike="noStrike" kern="0" cap="none" spc="0" normalizeH="0" baseline="30000" noProof="0">
                <a:ln>
                  <a:noFill/>
                </a:ln>
                <a:solidFill>
                  <a:prstClr val="black"/>
                </a:solidFill>
                <a:effectLst/>
                <a:uLnTx/>
                <a:uFillTx/>
                <a:latin typeface="Roboto" panose="02000000000000000000" pitchFamily="2" charset="0"/>
                <a:ea typeface="+mn-ea"/>
                <a:cs typeface="Times New Roman" panose="02020603050405020304" pitchFamily="18" charset="0"/>
              </a:rPr>
              <a:t>th</a:t>
            </a:r>
            <a:r>
              <a:rPr kumimoji="0" lang="en-US" sz="2400" b="0" i="0" u="none" strike="noStrike" kern="0" cap="none" spc="0" normalizeH="0" baseline="0" noProof="0">
                <a:ln>
                  <a:noFill/>
                </a:ln>
                <a:solidFill>
                  <a:prstClr val="black"/>
                </a:solidFill>
                <a:effectLst/>
                <a:uLnTx/>
                <a:uFillTx/>
                <a:latin typeface="Roboto" panose="02000000000000000000" pitchFamily="2" charset="0"/>
                <a:ea typeface="+mn-ea"/>
                <a:cs typeface="Times New Roman" panose="02020603050405020304" pitchFamily="18" charset="0"/>
              </a:rPr>
              <a:t> ‘Mistrust’</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endParaRPr>
          </a:p>
          <a:p>
            <a:pPr marL="228594" marR="0" lvl="0" indent="-228594" algn="l" defTabSz="914377"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US" sz="2400" b="0" i="0" u="none" strike="noStrike" kern="0" cap="none" spc="0" normalizeH="0" baseline="0" noProof="0">
                <a:ln>
                  <a:noFill/>
                </a:ln>
                <a:solidFill>
                  <a:prstClr val="black"/>
                </a:solidFill>
                <a:effectLst/>
                <a:uLnTx/>
                <a:uFillTx/>
                <a:latin typeface="Roboto"/>
                <a:ea typeface="Roboto"/>
                <a:cs typeface="Times New Roman"/>
              </a:rPr>
              <a:t>Unisys issued SSL.COM certs from Nov 12, ‘24 to Jan 10, ’25 while on-boarding to DigiCert</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endParaRPr>
          </a:p>
          <a:p>
            <a:pPr marL="228594" marR="0" lvl="0" indent="-228594" algn="l" defTabSz="914377"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US" sz="2400" b="0" i="0" u="none" strike="noStrike" kern="0" cap="none" spc="0" normalizeH="0" baseline="0" noProof="0">
                <a:ln>
                  <a:noFill/>
                </a:ln>
                <a:solidFill>
                  <a:prstClr val="black"/>
                </a:solidFill>
                <a:effectLst/>
                <a:uLnTx/>
                <a:uFillTx/>
                <a:latin typeface="Roboto" panose="02000000000000000000" pitchFamily="2" charset="0"/>
                <a:ea typeface="+mn-ea"/>
                <a:cs typeface="Times New Roman" panose="02020603050405020304" pitchFamily="18" charset="0"/>
              </a:rPr>
              <a:t>VITA/Unisys on-boarded DigiCert as the permanent new CA provider starting on 10 January 2025  (Domain Verification complete)</a:t>
            </a:r>
          </a:p>
          <a:p>
            <a:pPr marL="228594" marR="0" lvl="0" indent="-228594" algn="l" defTabSz="914377" rtl="0" eaLnBrk="1" fontAlgn="auto" latinLnBrk="0" hangingPunct="1">
              <a:lnSpc>
                <a:spcPct val="90000"/>
              </a:lnSpc>
              <a:spcBef>
                <a:spcPts val="1000"/>
              </a:spcBef>
              <a:spcAft>
                <a:spcPts val="0"/>
              </a:spcAft>
              <a:buClrTx/>
              <a:buSzTx/>
              <a:buFont typeface="Wingdings" panose="05000000000000000000" pitchFamily="2" charset="2"/>
              <a:buChar char="ü"/>
              <a:tabLst/>
              <a:defRPr/>
            </a:pPr>
            <a:endParaRPr kumimoji="0" lang="en-US" sz="2400" b="0" i="0" u="none" strike="noStrike" kern="0" cap="none" spc="0" normalizeH="0" baseline="0" noProof="0">
              <a:ln>
                <a:noFill/>
              </a:ln>
              <a:solidFill>
                <a:prstClr val="black"/>
              </a:solidFill>
              <a:effectLst/>
              <a:uLnTx/>
              <a:uFillTx/>
              <a:latin typeface="Roboto" panose="02000000000000000000" pitchFamily="2" charset="0"/>
              <a:ea typeface="+mn-ea"/>
              <a:cs typeface="Times New Roman" panose="02020603050405020304" pitchFamily="18" charset="0"/>
            </a:endParaRPr>
          </a:p>
          <a:p>
            <a:pPr marL="228594" marR="0" lvl="0" indent="-228594" algn="l" defTabSz="914377"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US" sz="2400" b="0" i="0" u="none" strike="noStrike" kern="0" cap="none" spc="0" normalizeH="0" baseline="0" noProof="0">
                <a:ln>
                  <a:noFill/>
                </a:ln>
                <a:solidFill>
                  <a:prstClr val="black"/>
                </a:solidFill>
                <a:effectLst/>
                <a:uLnTx/>
                <a:uFillTx/>
                <a:latin typeface="Roboto" panose="02000000000000000000" pitchFamily="2" charset="0"/>
                <a:ea typeface="+mn-ea"/>
                <a:cs typeface="Times New Roman" panose="02020603050405020304" pitchFamily="18" charset="0"/>
              </a:rPr>
              <a:t>Moving Forward:   DigiCert as sole provider of Certificates started January 13, 2025 and forward.</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8328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C4BF3F-551D-6284-C54F-5F2C2B780326}"/>
              </a:ext>
            </a:extLst>
          </p:cNvPr>
          <p:cNvSpPr>
            <a:spLocks noGrp="1"/>
          </p:cNvSpPr>
          <p:nvPr>
            <p:ph type="title" idx="4294967295"/>
          </p:nvPr>
        </p:nvSpPr>
        <p:spPr>
          <a:xfrm>
            <a:off x="685800" y="69532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rPr>
              <a:t>Entrust CA Mistrust replacement lifecycle</a:t>
            </a:r>
          </a:p>
        </p:txBody>
      </p:sp>
      <p:sp>
        <p:nvSpPr>
          <p:cNvPr id="14" name="TextBox 13">
            <a:extLst>
              <a:ext uri="{FF2B5EF4-FFF2-40B4-BE49-F238E27FC236}">
                <a16:creationId xmlns:a16="http://schemas.microsoft.com/office/drawing/2014/main" id="{FFDCDA8A-0800-6CFA-37C7-0CB11DB0786A}"/>
              </a:ext>
            </a:extLst>
          </p:cNvPr>
          <p:cNvSpPr txBox="1"/>
          <p:nvPr/>
        </p:nvSpPr>
        <p:spPr>
          <a:xfrm rot="10800000" flipV="1">
            <a:off x="2672252" y="4374554"/>
            <a:ext cx="209879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Certificate Management continues as normal – Entrust Certificates will continue to be installed</a:t>
            </a:r>
          </a:p>
        </p:txBody>
      </p:sp>
      <p:sp>
        <p:nvSpPr>
          <p:cNvPr id="33" name="TextBox 32">
            <a:extLst>
              <a:ext uri="{FF2B5EF4-FFF2-40B4-BE49-F238E27FC236}">
                <a16:creationId xmlns:a16="http://schemas.microsoft.com/office/drawing/2014/main" id="{43A08973-D312-E584-2BCB-6228BC10EB26}"/>
              </a:ext>
            </a:extLst>
          </p:cNvPr>
          <p:cNvSpPr txBox="1"/>
          <p:nvPr/>
        </p:nvSpPr>
        <p:spPr>
          <a:xfrm rot="19187303">
            <a:off x="501570" y="1783628"/>
            <a:ext cx="15037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June 17, 2024</a:t>
            </a:r>
          </a:p>
        </p:txBody>
      </p:sp>
      <p:sp>
        <p:nvSpPr>
          <p:cNvPr id="7" name="Rectangle: Rounded Corners 6">
            <a:extLst>
              <a:ext uri="{FF2B5EF4-FFF2-40B4-BE49-F238E27FC236}">
                <a16:creationId xmlns:a16="http://schemas.microsoft.com/office/drawing/2014/main" id="{7036D7AD-AC36-0369-5191-6C1A792116D9}"/>
              </a:ext>
            </a:extLst>
          </p:cNvPr>
          <p:cNvSpPr/>
          <p:nvPr/>
        </p:nvSpPr>
        <p:spPr>
          <a:xfrm>
            <a:off x="508210" y="2686394"/>
            <a:ext cx="893946" cy="931334"/>
          </a:xfrm>
          <a:prstGeom prst="round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Entrust Mistrust</a:t>
            </a:r>
          </a:p>
        </p:txBody>
      </p:sp>
      <p:sp>
        <p:nvSpPr>
          <p:cNvPr id="4" name="TextBox 3">
            <a:extLst>
              <a:ext uri="{FF2B5EF4-FFF2-40B4-BE49-F238E27FC236}">
                <a16:creationId xmlns:a16="http://schemas.microsoft.com/office/drawing/2014/main" id="{C290E50F-FF0B-0EA2-9915-BBB1EB3FD7B5}"/>
              </a:ext>
            </a:extLst>
          </p:cNvPr>
          <p:cNvSpPr txBox="1"/>
          <p:nvPr/>
        </p:nvSpPr>
        <p:spPr>
          <a:xfrm rot="19187303">
            <a:off x="1824267" y="2012471"/>
            <a:ext cx="15037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Aug 30, 2024</a:t>
            </a:r>
          </a:p>
        </p:txBody>
      </p:sp>
      <p:sp>
        <p:nvSpPr>
          <p:cNvPr id="3" name="Arrow: Right 2">
            <a:extLst>
              <a:ext uri="{FF2B5EF4-FFF2-40B4-BE49-F238E27FC236}">
                <a16:creationId xmlns:a16="http://schemas.microsoft.com/office/drawing/2014/main" id="{CBC9B989-08F5-E55D-B40E-146886CCA2E7}"/>
              </a:ext>
            </a:extLst>
          </p:cNvPr>
          <p:cNvSpPr/>
          <p:nvPr/>
        </p:nvSpPr>
        <p:spPr>
          <a:xfrm>
            <a:off x="1316051" y="2802461"/>
            <a:ext cx="1653696" cy="694121"/>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DigiCert new CA decision</a:t>
            </a:r>
          </a:p>
        </p:txBody>
      </p:sp>
      <p:sp>
        <p:nvSpPr>
          <p:cNvPr id="11" name="Rectangle: Rounded Corners 10">
            <a:extLst>
              <a:ext uri="{FF2B5EF4-FFF2-40B4-BE49-F238E27FC236}">
                <a16:creationId xmlns:a16="http://schemas.microsoft.com/office/drawing/2014/main" id="{16F72D2F-24F2-CFB1-5110-541986DA9A8E}"/>
              </a:ext>
            </a:extLst>
          </p:cNvPr>
          <p:cNvSpPr/>
          <p:nvPr/>
        </p:nvSpPr>
        <p:spPr>
          <a:xfrm>
            <a:off x="2918437" y="2811412"/>
            <a:ext cx="1109331" cy="742602"/>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31 October Mistrust Start (former date)</a:t>
            </a:r>
          </a:p>
        </p:txBody>
      </p:sp>
      <p:sp>
        <p:nvSpPr>
          <p:cNvPr id="32" name="TextBox 31">
            <a:extLst>
              <a:ext uri="{FF2B5EF4-FFF2-40B4-BE49-F238E27FC236}">
                <a16:creationId xmlns:a16="http://schemas.microsoft.com/office/drawing/2014/main" id="{00ECA8AA-C0B7-F1AD-3D5F-FC1839B6836A}"/>
              </a:ext>
            </a:extLst>
          </p:cNvPr>
          <p:cNvSpPr txBox="1"/>
          <p:nvPr/>
        </p:nvSpPr>
        <p:spPr>
          <a:xfrm rot="19187303">
            <a:off x="4103115" y="1732879"/>
            <a:ext cx="1936816" cy="369332"/>
          </a:xfrm>
          <a:prstGeom prst="rect">
            <a:avLst/>
          </a:prstGeom>
          <a:noFill/>
        </p:spPr>
        <p:txBody>
          <a:bodyPr wrap="square" rtlCol="0">
            <a:spAutoFit/>
          </a:bodyPr>
          <a:lstStyle>
            <a:defPPr>
              <a:defRPr lang="en-US"/>
            </a:defPPr>
            <a:lvl1pPr>
              <a:defRPr>
                <a:solidFill>
                  <a:schemeClr val="accent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Sept – Nov 2024</a:t>
            </a:r>
          </a:p>
        </p:txBody>
      </p:sp>
      <p:sp>
        <p:nvSpPr>
          <p:cNvPr id="6" name="Arrow: Right 5">
            <a:extLst>
              <a:ext uri="{FF2B5EF4-FFF2-40B4-BE49-F238E27FC236}">
                <a16:creationId xmlns:a16="http://schemas.microsoft.com/office/drawing/2014/main" id="{F272733B-1119-62B4-6DF6-5318E270CD99}"/>
              </a:ext>
            </a:extLst>
          </p:cNvPr>
          <p:cNvSpPr/>
          <p:nvPr/>
        </p:nvSpPr>
        <p:spPr>
          <a:xfrm>
            <a:off x="3911340" y="2729860"/>
            <a:ext cx="1399905" cy="931334"/>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Google Trust Extension</a:t>
            </a:r>
          </a:p>
        </p:txBody>
      </p:sp>
      <p:sp>
        <p:nvSpPr>
          <p:cNvPr id="44" name="Rectangle: Rounded Corners 43">
            <a:extLst>
              <a:ext uri="{FF2B5EF4-FFF2-40B4-BE49-F238E27FC236}">
                <a16:creationId xmlns:a16="http://schemas.microsoft.com/office/drawing/2014/main" id="{86485F2B-4DFB-D1EA-3529-D80427DBDD38}"/>
              </a:ext>
            </a:extLst>
          </p:cNvPr>
          <p:cNvSpPr/>
          <p:nvPr/>
        </p:nvSpPr>
        <p:spPr>
          <a:xfrm>
            <a:off x="5179348" y="2779433"/>
            <a:ext cx="1206627" cy="924679"/>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12 November Mistrust Start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(updated)</a:t>
            </a:r>
          </a:p>
        </p:txBody>
      </p:sp>
      <p:sp>
        <p:nvSpPr>
          <p:cNvPr id="47" name="TextBox 46">
            <a:extLst>
              <a:ext uri="{FF2B5EF4-FFF2-40B4-BE49-F238E27FC236}">
                <a16:creationId xmlns:a16="http://schemas.microsoft.com/office/drawing/2014/main" id="{1EA03ADA-6A26-BB3A-D0FA-3337F74523DE}"/>
              </a:ext>
            </a:extLst>
          </p:cNvPr>
          <p:cNvSpPr txBox="1"/>
          <p:nvPr/>
        </p:nvSpPr>
        <p:spPr>
          <a:xfrm rot="10800000" flipV="1">
            <a:off x="5591520" y="4593136"/>
            <a:ext cx="3037114"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Certificate Management continues as normal – Entrust will provide SSL.COM after12 Nov. Unisys will install SSL.COM certificates until allocation is exhausted (Expected Year-End 2024)</a:t>
            </a:r>
          </a:p>
        </p:txBody>
      </p:sp>
      <p:sp>
        <p:nvSpPr>
          <p:cNvPr id="5" name="Arrow: Right 4">
            <a:extLst>
              <a:ext uri="{FF2B5EF4-FFF2-40B4-BE49-F238E27FC236}">
                <a16:creationId xmlns:a16="http://schemas.microsoft.com/office/drawing/2014/main" id="{1E1EB823-3EA1-0C83-60E7-32C5412E12C3}"/>
              </a:ext>
            </a:extLst>
          </p:cNvPr>
          <p:cNvSpPr/>
          <p:nvPr/>
        </p:nvSpPr>
        <p:spPr>
          <a:xfrm>
            <a:off x="5523102" y="3488398"/>
            <a:ext cx="2315155" cy="536887"/>
          </a:xfrm>
          <a:prstGeom prst="rightArrow">
            <a:avLst/>
          </a:prstGeom>
          <a:solidFill>
            <a:schemeClr val="accent3"/>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Complete DigiCert On-boarding</a:t>
            </a:r>
          </a:p>
        </p:txBody>
      </p:sp>
      <p:sp>
        <p:nvSpPr>
          <p:cNvPr id="20" name="TextBox 19">
            <a:extLst>
              <a:ext uri="{FF2B5EF4-FFF2-40B4-BE49-F238E27FC236}">
                <a16:creationId xmlns:a16="http://schemas.microsoft.com/office/drawing/2014/main" id="{AB942E8D-6486-96EC-CF7F-79B85BA956D5}"/>
              </a:ext>
            </a:extLst>
          </p:cNvPr>
          <p:cNvSpPr txBox="1"/>
          <p:nvPr/>
        </p:nvSpPr>
        <p:spPr>
          <a:xfrm rot="19187303">
            <a:off x="6575693" y="2033360"/>
            <a:ext cx="15037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rPr>
              <a:t>Nov 11</a:t>
            </a:r>
            <a:r>
              <a:rPr kumimoji="0" lang="en-US" sz="1800" b="0" i="0" u="none" strike="noStrike" kern="1200" cap="none" spc="0" normalizeH="0" baseline="30000" noProof="0" dirty="0">
                <a:ln>
                  <a:noFill/>
                </a:ln>
                <a:solidFill>
                  <a:srgbClr val="ED7D31"/>
                </a:solidFill>
                <a:effectLst/>
                <a:uLnTx/>
                <a:uFillTx/>
                <a:latin typeface="Calibri" panose="020F0502020204030204"/>
                <a:ea typeface="+mn-ea"/>
                <a:cs typeface="+mn-cs"/>
              </a:rPr>
              <a:t>th</a:t>
            </a:r>
            <a:r>
              <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rPr>
              <a:t> – Jan  2024</a:t>
            </a:r>
          </a:p>
        </p:txBody>
      </p:sp>
      <p:sp>
        <p:nvSpPr>
          <p:cNvPr id="45" name="Arrow: Right 44">
            <a:extLst>
              <a:ext uri="{FF2B5EF4-FFF2-40B4-BE49-F238E27FC236}">
                <a16:creationId xmlns:a16="http://schemas.microsoft.com/office/drawing/2014/main" id="{DCF23E74-0B1E-43F0-3240-5C185E1EDD0D}"/>
              </a:ext>
            </a:extLst>
          </p:cNvPr>
          <p:cNvSpPr/>
          <p:nvPr/>
        </p:nvSpPr>
        <p:spPr>
          <a:xfrm>
            <a:off x="6235836" y="2670804"/>
            <a:ext cx="1685960" cy="1145499"/>
          </a:xfrm>
          <a:prstGeom prst="rightArrow">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Use of SSL.COM Certs issued  by Entrust</a:t>
            </a:r>
          </a:p>
        </p:txBody>
      </p:sp>
      <p:sp>
        <p:nvSpPr>
          <p:cNvPr id="52" name="TextBox 51">
            <a:extLst>
              <a:ext uri="{FF2B5EF4-FFF2-40B4-BE49-F238E27FC236}">
                <a16:creationId xmlns:a16="http://schemas.microsoft.com/office/drawing/2014/main" id="{22F3B4B3-5690-573C-4158-0CA4EAE56068}"/>
              </a:ext>
            </a:extLst>
          </p:cNvPr>
          <p:cNvSpPr txBox="1"/>
          <p:nvPr/>
        </p:nvSpPr>
        <p:spPr>
          <a:xfrm rot="19220698">
            <a:off x="8136017" y="1925919"/>
            <a:ext cx="20743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Jan 13, 2025</a:t>
            </a:r>
          </a:p>
        </p:txBody>
      </p:sp>
      <p:sp>
        <p:nvSpPr>
          <p:cNvPr id="10" name="Rectangle: Rounded Corners 9">
            <a:extLst>
              <a:ext uri="{FF2B5EF4-FFF2-40B4-BE49-F238E27FC236}">
                <a16:creationId xmlns:a16="http://schemas.microsoft.com/office/drawing/2014/main" id="{D527D9CB-E8C5-FDBB-E908-BE549A162134}"/>
              </a:ext>
            </a:extLst>
          </p:cNvPr>
          <p:cNvSpPr/>
          <p:nvPr/>
        </p:nvSpPr>
        <p:spPr>
          <a:xfrm>
            <a:off x="7797517" y="2851020"/>
            <a:ext cx="929840" cy="931334"/>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Start DigiCert CA</a:t>
            </a:r>
          </a:p>
        </p:txBody>
      </p:sp>
      <p:sp>
        <p:nvSpPr>
          <p:cNvPr id="50" name="TextBox 49">
            <a:extLst>
              <a:ext uri="{FF2B5EF4-FFF2-40B4-BE49-F238E27FC236}">
                <a16:creationId xmlns:a16="http://schemas.microsoft.com/office/drawing/2014/main" id="{EE838849-47BD-6B1A-A17B-71C5C49AA356}"/>
              </a:ext>
            </a:extLst>
          </p:cNvPr>
          <p:cNvSpPr txBox="1"/>
          <p:nvPr/>
        </p:nvSpPr>
        <p:spPr>
          <a:xfrm rot="10800000" flipV="1">
            <a:off x="9264904" y="4728239"/>
            <a:ext cx="2299588"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DigiCert certs will begin to  replace Entrust and SSL.COM certificates over the 12-13 months as they expire and thereafter.</a:t>
            </a:r>
          </a:p>
        </p:txBody>
      </p:sp>
      <p:sp>
        <p:nvSpPr>
          <p:cNvPr id="9" name="Arrow: Left 8">
            <a:extLst>
              <a:ext uri="{FF2B5EF4-FFF2-40B4-BE49-F238E27FC236}">
                <a16:creationId xmlns:a16="http://schemas.microsoft.com/office/drawing/2014/main" id="{CE491CA6-13D9-F92E-E765-51918217BB2D}"/>
              </a:ext>
            </a:extLst>
          </p:cNvPr>
          <p:cNvSpPr/>
          <p:nvPr/>
        </p:nvSpPr>
        <p:spPr>
          <a:xfrm rot="18864344">
            <a:off x="8443045" y="1884506"/>
            <a:ext cx="2238915" cy="625262"/>
          </a:xfrm>
          <a:prstGeom prst="leftArrow">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D3D3D"/>
                </a:solidFill>
                <a:effectLst/>
                <a:uLnTx/>
                <a:uFillTx/>
                <a:latin typeface="Calibri" panose="020F0502020204030204"/>
                <a:ea typeface="+mn-ea"/>
                <a:cs typeface="+mn-cs"/>
              </a:rPr>
              <a:t>We are here</a:t>
            </a:r>
          </a:p>
        </p:txBody>
      </p:sp>
      <p:sp>
        <p:nvSpPr>
          <p:cNvPr id="48" name="Arrow: Right 47">
            <a:extLst>
              <a:ext uri="{FF2B5EF4-FFF2-40B4-BE49-F238E27FC236}">
                <a16:creationId xmlns:a16="http://schemas.microsoft.com/office/drawing/2014/main" id="{B7362BFF-EDAF-CEBF-15D0-AA3F88219577}"/>
              </a:ext>
            </a:extLst>
          </p:cNvPr>
          <p:cNvSpPr/>
          <p:nvPr/>
        </p:nvSpPr>
        <p:spPr>
          <a:xfrm>
            <a:off x="8634529" y="2823710"/>
            <a:ext cx="1754022" cy="1307127"/>
          </a:xfrm>
          <a:prstGeom prst="righ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D2D2D"/>
                </a:solidFill>
                <a:effectLst/>
                <a:uLnTx/>
                <a:uFillTx/>
                <a:latin typeface="Calibri" panose="020F0502020204030204"/>
                <a:ea typeface="+mn-ea"/>
                <a:cs typeface="+mn-cs"/>
              </a:rPr>
              <a:t>Replace Entrust/SSL.COM  Certs as they expire or as requested</a:t>
            </a:r>
          </a:p>
        </p:txBody>
      </p:sp>
      <p:sp>
        <p:nvSpPr>
          <p:cNvPr id="21" name="TextBox 20">
            <a:extLst>
              <a:ext uri="{FF2B5EF4-FFF2-40B4-BE49-F238E27FC236}">
                <a16:creationId xmlns:a16="http://schemas.microsoft.com/office/drawing/2014/main" id="{0C42BFBD-6B4D-839E-3AB4-79CA5B4410BB}"/>
              </a:ext>
            </a:extLst>
          </p:cNvPr>
          <p:cNvSpPr txBox="1"/>
          <p:nvPr/>
        </p:nvSpPr>
        <p:spPr>
          <a:xfrm rot="19220698">
            <a:off x="9965841" y="1944026"/>
            <a:ext cx="20743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February 2026</a:t>
            </a:r>
          </a:p>
        </p:txBody>
      </p:sp>
      <p:sp>
        <p:nvSpPr>
          <p:cNvPr id="51" name="Rectangle: Rounded Corners 50">
            <a:extLst>
              <a:ext uri="{FF2B5EF4-FFF2-40B4-BE49-F238E27FC236}">
                <a16:creationId xmlns:a16="http://schemas.microsoft.com/office/drawing/2014/main" id="{57017DAC-6474-D01A-3CB5-E39EF1C2A8CA}"/>
              </a:ext>
            </a:extLst>
          </p:cNvPr>
          <p:cNvSpPr/>
          <p:nvPr/>
        </p:nvSpPr>
        <p:spPr>
          <a:xfrm>
            <a:off x="10086644" y="2823580"/>
            <a:ext cx="1036445" cy="1026610"/>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Entrust &amp; </a:t>
            </a:r>
            <a:r>
              <a:rPr kumimoji="0" lang="en-US" sz="1400" b="0" i="0" u="none" strike="noStrike" kern="1200" cap="none" spc="0" normalizeH="0" baseline="0" noProof="0" err="1">
                <a:ln>
                  <a:noFill/>
                </a:ln>
                <a:solidFill>
                  <a:prstClr val="black"/>
                </a:solidFill>
                <a:effectLst/>
                <a:uLnTx/>
                <a:uFillTx/>
                <a:latin typeface="Calibri" panose="020F0502020204030204"/>
                <a:ea typeface="+mn-ea"/>
                <a:cs typeface="+mn-cs"/>
              </a:rPr>
              <a:t>SSL.Com</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 certs  replaced</a:t>
            </a:r>
          </a:p>
        </p:txBody>
      </p:sp>
      <p:cxnSp>
        <p:nvCxnSpPr>
          <p:cNvPr id="26" name="Straight Connector 25">
            <a:extLst>
              <a:ext uri="{FF2B5EF4-FFF2-40B4-BE49-F238E27FC236}">
                <a16:creationId xmlns:a16="http://schemas.microsoft.com/office/drawing/2014/main" id="{50784CBF-F71B-11BB-07A7-A24D095704B7}"/>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4E6071B-5BB7-DD6E-B9D3-4A9332EA6980}"/>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37D4BAFB-60BE-096A-BFBB-8F244CE8616A}"/>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0F545453-724D-EC62-FECF-BB726EC34D18}"/>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mn-cs"/>
              </a:rPr>
              <a:t>vita.virginia.gov</a:t>
            </a:r>
            <a:endPar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13" name="Right Brace 12">
            <a:extLst>
              <a:ext uri="{FF2B5EF4-FFF2-40B4-BE49-F238E27FC236}">
                <a16:creationId xmlns:a16="http://schemas.microsoft.com/office/drawing/2014/main" id="{3F5DC77A-CD8D-A8C9-2D22-446A15005689}"/>
              </a:ext>
              <a:ext uri="{C183D7F6-B498-43B3-948B-1728B52AA6E4}">
                <adec:decorative xmlns:adec="http://schemas.microsoft.com/office/drawing/2017/decorative" val="1"/>
              </a:ext>
            </a:extLst>
          </p:cNvPr>
          <p:cNvSpPr/>
          <p:nvPr/>
        </p:nvSpPr>
        <p:spPr>
          <a:xfrm rot="5400000">
            <a:off x="3466307" y="758682"/>
            <a:ext cx="753839" cy="6353773"/>
          </a:xfrm>
          <a:prstGeom prst="rightBrace">
            <a:avLst>
              <a:gd name="adj1" fmla="val 39431"/>
              <a:gd name="adj2" fmla="val 51296"/>
            </a:avLst>
          </a:prstGeom>
          <a:ln w="25400">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Right Brace 45">
            <a:extLst>
              <a:ext uri="{FF2B5EF4-FFF2-40B4-BE49-F238E27FC236}">
                <a16:creationId xmlns:a16="http://schemas.microsoft.com/office/drawing/2014/main" id="{DD2671A8-7CFF-115E-987D-C3446A2E76FD}"/>
              </a:ext>
              <a:ext uri="{C183D7F6-B498-43B3-948B-1728B52AA6E4}">
                <adec:decorative xmlns:adec="http://schemas.microsoft.com/office/drawing/2017/decorative" val="1"/>
              </a:ext>
            </a:extLst>
          </p:cNvPr>
          <p:cNvSpPr/>
          <p:nvPr/>
        </p:nvSpPr>
        <p:spPr>
          <a:xfrm rot="5400000">
            <a:off x="6923589" y="2730746"/>
            <a:ext cx="891994" cy="2692092"/>
          </a:xfrm>
          <a:prstGeom prst="rightBrace">
            <a:avLst>
              <a:gd name="adj1" fmla="val 39431"/>
              <a:gd name="adj2" fmla="val 51296"/>
            </a:avLst>
          </a:prstGeom>
          <a:ln w="254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Right Brace 48">
            <a:extLst>
              <a:ext uri="{FF2B5EF4-FFF2-40B4-BE49-F238E27FC236}">
                <a16:creationId xmlns:a16="http://schemas.microsoft.com/office/drawing/2014/main" id="{32B50AF0-D789-F4CE-5450-185BED538AB0}"/>
              </a:ext>
              <a:ext uri="{C183D7F6-B498-43B3-948B-1728B52AA6E4}">
                <adec:decorative xmlns:adec="http://schemas.microsoft.com/office/drawing/2017/decorative" val="1"/>
              </a:ext>
            </a:extLst>
          </p:cNvPr>
          <p:cNvSpPr/>
          <p:nvPr/>
        </p:nvSpPr>
        <p:spPr>
          <a:xfrm rot="5400000">
            <a:off x="9555491" y="2986585"/>
            <a:ext cx="963451" cy="2381659"/>
          </a:xfrm>
          <a:prstGeom prst="rightBrace">
            <a:avLst>
              <a:gd name="adj1" fmla="val 39431"/>
              <a:gd name="adj2" fmla="val 51296"/>
            </a:avLst>
          </a:prstGeom>
          <a:ln w="254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802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F5DBB3-E859-A5A7-AC58-0C2DB4660648}"/>
              </a:ext>
            </a:extLst>
          </p:cNvPr>
          <p:cNvSpPr>
            <a:spLocks noGrp="1"/>
          </p:cNvSpPr>
          <p:nvPr>
            <p:ph type="title" idx="4294967295"/>
          </p:nvPr>
        </p:nvSpPr>
        <p:spPr>
          <a:xfrm>
            <a:off x="631825" y="465138"/>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rPr>
              <a:t>Immediate and Long-Term Planning</a:t>
            </a:r>
          </a:p>
        </p:txBody>
      </p:sp>
      <p:sp>
        <p:nvSpPr>
          <p:cNvPr id="3" name="Text Placeholder 7">
            <a:extLst>
              <a:ext uri="{FF2B5EF4-FFF2-40B4-BE49-F238E27FC236}">
                <a16:creationId xmlns:a16="http://schemas.microsoft.com/office/drawing/2014/main" id="{937E2B8A-1C62-A55D-D54A-235C97264896}"/>
              </a:ext>
            </a:extLst>
          </p:cNvPr>
          <p:cNvSpPr txBox="1">
            <a:spLocks/>
          </p:cNvSpPr>
          <p:nvPr/>
        </p:nvSpPr>
        <p:spPr>
          <a:xfrm>
            <a:off x="577111" y="988284"/>
            <a:ext cx="10436379" cy="4881431"/>
          </a:xfrm>
          <a:prstGeom prst="rect">
            <a:avLst/>
          </a:prstGeom>
        </p:spPr>
        <p:txBody>
          <a:bodyPr lIns="91440" tIns="45720" rIns="91440" bIns="45720" anchor="t">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783" marR="0" lvl="1" indent="-228594" algn="l" defTabSz="914377"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sz="2000" b="0" i="0" u="none" strike="noStrike" kern="0" cap="none" spc="0" normalizeH="0" baseline="0" noProof="0">
                <a:ln>
                  <a:noFill/>
                </a:ln>
                <a:solidFill>
                  <a:prstClr val="black"/>
                </a:solidFill>
                <a:effectLst/>
                <a:uLnTx/>
                <a:uFillTx/>
                <a:latin typeface="Roboto" panose="02000000000000000000" pitchFamily="2" charset="0"/>
                <a:ea typeface="+mn-ea"/>
                <a:cs typeface="Times New Roman" panose="02020603050405020304" pitchFamily="18" charset="0"/>
              </a:rPr>
              <a:t>Immediate actions - COMPLETE </a:t>
            </a:r>
          </a:p>
          <a:p>
            <a:pPr marL="457189" marR="0" lvl="1"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000" b="0" i="0" u="none" strike="noStrike" kern="0" cap="none" spc="0" normalizeH="0" baseline="0" noProof="0">
              <a:ln>
                <a:noFill/>
              </a:ln>
              <a:solidFill>
                <a:prstClr val="black"/>
              </a:solidFill>
              <a:effectLst/>
              <a:highlight>
                <a:srgbClr val="00FF00"/>
              </a:highlight>
              <a:uLnTx/>
              <a:uFillTx/>
              <a:latin typeface="Roboto" panose="02000000000000000000" pitchFamily="2" charset="0"/>
              <a:ea typeface="+mn-ea"/>
              <a:cs typeface="Times New Roman" panose="02020603050405020304" pitchFamily="18" charset="0"/>
            </a:endParaRPr>
          </a:p>
          <a:p>
            <a:pPr marL="1142971" marR="0" lvl="2" indent="-228594" algn="l" defTabSz="914377"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sz="2000" b="0" i="0" u="none" strike="noStrike" kern="0" cap="none" spc="0" normalizeH="0" baseline="0" noProof="0">
                <a:ln>
                  <a:noFill/>
                </a:ln>
                <a:solidFill>
                  <a:prstClr val="black"/>
                </a:solidFill>
                <a:effectLst/>
                <a:uLnTx/>
                <a:uFillTx/>
                <a:latin typeface="Roboto" panose="02000000000000000000" pitchFamily="2" charset="0"/>
                <a:ea typeface="+mn-ea"/>
                <a:cs typeface="Times New Roman" panose="02020603050405020304" pitchFamily="18" charset="0"/>
              </a:rPr>
              <a:t>Immediate goal is to keep the subscription service in place as it exists today and get to a steady state with a single new CA, DigiCert – January 2025</a:t>
            </a:r>
          </a:p>
          <a:p>
            <a:pPr marL="457189" marR="0" lvl="1"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000" b="0" i="0" u="none" strike="noStrike" kern="0" cap="none" spc="0" normalizeH="0" baseline="0" noProof="0">
              <a:ln>
                <a:noFill/>
              </a:ln>
              <a:solidFill>
                <a:prstClr val="black"/>
              </a:solidFill>
              <a:effectLst/>
              <a:uLnTx/>
              <a:uFillTx/>
              <a:latin typeface="Roboto" panose="02000000000000000000" pitchFamily="2" charset="0"/>
              <a:ea typeface="+mn-ea"/>
              <a:cs typeface="Times New Roman" panose="02020603050405020304" pitchFamily="18" charset="0"/>
            </a:endParaRPr>
          </a:p>
          <a:p>
            <a:pPr marL="685783" marR="0" lvl="1" indent="-228594" algn="l" defTabSz="914377"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kumimoji="0" lang="en-US" sz="2000" b="0" i="0" u="none" strike="noStrike" kern="0" cap="none" spc="0" normalizeH="0" baseline="0" noProof="0">
                <a:ln>
                  <a:noFill/>
                </a:ln>
                <a:solidFill>
                  <a:prstClr val="black"/>
                </a:solidFill>
                <a:effectLst/>
                <a:uLnTx/>
                <a:uFillTx/>
                <a:latin typeface="Roboto" panose="02000000000000000000" pitchFamily="2" charset="0"/>
                <a:ea typeface="+mn-ea"/>
                <a:cs typeface="Times New Roman" panose="02020603050405020304" pitchFamily="18" charset="0"/>
              </a:rPr>
              <a:t>Long-term goal: </a:t>
            </a:r>
          </a:p>
          <a:p>
            <a:pPr marL="457189" marR="0" lvl="1"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000" b="0" i="0" u="none" strike="noStrike" kern="0" cap="none" spc="0" normalizeH="0" baseline="0" noProof="0">
              <a:ln>
                <a:noFill/>
              </a:ln>
              <a:solidFill>
                <a:prstClr val="black"/>
              </a:solidFill>
              <a:effectLst/>
              <a:uLnTx/>
              <a:uFillTx/>
              <a:latin typeface="Roboto" panose="02000000000000000000" pitchFamily="2" charset="0"/>
              <a:ea typeface="+mn-ea"/>
              <a:cs typeface="Times New Roman" panose="02020603050405020304" pitchFamily="18" charset="0"/>
            </a:endParaRPr>
          </a:p>
          <a:p>
            <a:pPr marL="457189" marR="0" lvl="1" indent="0" algn="ctr" defTabSz="914377"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000" b="0" i="0" u="sng" strike="noStrike" kern="0" cap="none" spc="0" normalizeH="0" baseline="0" noProof="0">
                <a:ln>
                  <a:noFill/>
                </a:ln>
                <a:solidFill>
                  <a:prstClr val="black"/>
                </a:solidFill>
                <a:effectLst/>
                <a:uLnTx/>
                <a:uFillTx/>
                <a:latin typeface="Roboto" panose="02000000000000000000" pitchFamily="2" charset="0"/>
                <a:ea typeface="+mn-ea"/>
                <a:cs typeface="Times New Roman" panose="02020603050405020304" pitchFamily="18" charset="0"/>
              </a:rPr>
              <a:t>Agencies have expressed a need for automated certificate management</a:t>
            </a:r>
          </a:p>
          <a:p>
            <a:pPr marL="457189" marR="0" lvl="1"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000" b="0" i="0" u="none" strike="noStrike" kern="0" cap="none" spc="0" normalizeH="0" baseline="0" noProof="0">
              <a:ln>
                <a:noFill/>
              </a:ln>
              <a:solidFill>
                <a:prstClr val="black"/>
              </a:solidFill>
              <a:effectLst/>
              <a:uLnTx/>
              <a:uFillTx/>
              <a:latin typeface="Roboto" panose="02000000000000000000" pitchFamily="2" charset="0"/>
              <a:ea typeface="+mn-ea"/>
              <a:cs typeface="Times New Roman" panose="02020603050405020304" pitchFamily="18" charset="0"/>
            </a:endParaRPr>
          </a:p>
          <a:p>
            <a:pPr marL="457189" marR="0" lvl="1"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000" b="0" i="0" u="none" strike="noStrike" kern="0" cap="none" spc="0" normalizeH="0" baseline="0" noProof="0">
                <a:ln>
                  <a:noFill/>
                </a:ln>
                <a:solidFill>
                  <a:prstClr val="black"/>
                </a:solidFill>
                <a:effectLst/>
                <a:uLnTx/>
                <a:uFillTx/>
                <a:latin typeface="Roboto" panose="02000000000000000000" pitchFamily="2" charset="0"/>
                <a:ea typeface="+mn-ea"/>
                <a:cs typeface="Times New Roman" panose="02020603050405020304" pitchFamily="18" charset="0"/>
              </a:rPr>
              <a:t>An end-to-end full-service CA (DigiCert) that utilizes automation, notification, and business processes built-in for true modernized certificate management by with DigiCert as the sole CA provider next year (2025).</a:t>
            </a:r>
          </a:p>
          <a:p>
            <a:pPr marL="457189" marR="0" lvl="1"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000" b="0" i="0" u="none" strike="noStrike" kern="0" cap="none" spc="0" normalizeH="0" baseline="0" noProof="0">
              <a:ln>
                <a:noFill/>
              </a:ln>
              <a:solidFill>
                <a:prstClr val="black"/>
              </a:solidFill>
              <a:effectLst/>
              <a:uLnTx/>
              <a:uFillTx/>
              <a:latin typeface="Roboto" panose="02000000000000000000" pitchFamily="2" charset="0"/>
              <a:ea typeface="+mn-ea"/>
              <a:cs typeface="Times New Roman" panose="02020603050405020304" pitchFamily="18" charset="0"/>
            </a:endParaRPr>
          </a:p>
          <a:p>
            <a:pPr marL="457189" marR="0" lvl="1"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000" b="0" i="0" u="none" strike="noStrike" kern="0" cap="none" spc="0" normalizeH="0" baseline="0" noProof="0">
                <a:ln>
                  <a:noFill/>
                </a:ln>
                <a:solidFill>
                  <a:prstClr val="black"/>
                </a:solidFill>
                <a:effectLst/>
                <a:uLnTx/>
                <a:uFillTx/>
                <a:latin typeface="Roboto" panose="02000000000000000000" pitchFamily="2" charset="0"/>
                <a:ea typeface="+mn-ea"/>
                <a:cs typeface="Times New Roman" panose="02020603050405020304" pitchFamily="18" charset="0"/>
              </a:rPr>
              <a:t>Supplier has started to examine the DigiCert service offerings to reach this goal.  More to come in Q2.</a:t>
            </a:r>
          </a:p>
          <a:p>
            <a:pPr marL="457189" marR="0" lvl="1"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000" b="0" i="0" u="none" strike="noStrike" kern="0" cap="none" spc="0" normalizeH="0" baseline="0" noProof="0">
                <a:ln>
                  <a:noFill/>
                </a:ln>
                <a:solidFill>
                  <a:prstClr val="black"/>
                </a:solidFill>
                <a:effectLst/>
                <a:uLnTx/>
                <a:uFillTx/>
                <a:latin typeface="Roboto" panose="02000000000000000000" pitchFamily="2" charset="0"/>
                <a:ea typeface="+mn-ea"/>
                <a:cs typeface="Times New Roman" panose="02020603050405020304" pitchFamily="18" charset="0"/>
              </a:rPr>
              <a:t>	</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4646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8E0652-8A5F-EACF-4741-926BD1EC046A}"/>
              </a:ext>
            </a:extLst>
          </p:cNvPr>
          <p:cNvSpPr>
            <a:spLocks noGrp="1"/>
          </p:cNvSpPr>
          <p:nvPr>
            <p:ph type="title" idx="4294967295"/>
          </p:nvPr>
        </p:nvSpPr>
        <p:spPr>
          <a:xfrm>
            <a:off x="685800" y="69532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rPr>
              <a:t>Certificate Notifications – no change</a:t>
            </a:r>
          </a:p>
        </p:txBody>
      </p:sp>
      <p:sp>
        <p:nvSpPr>
          <p:cNvPr id="3" name="Text Placeholder 7">
            <a:extLst>
              <a:ext uri="{FF2B5EF4-FFF2-40B4-BE49-F238E27FC236}">
                <a16:creationId xmlns:a16="http://schemas.microsoft.com/office/drawing/2014/main" id="{A8CCD1F0-D5DE-5167-0480-4BAC6721B06F}"/>
              </a:ext>
            </a:extLst>
          </p:cNvPr>
          <p:cNvSpPr txBox="1">
            <a:spLocks/>
          </p:cNvSpPr>
          <p:nvPr/>
        </p:nvSpPr>
        <p:spPr>
          <a:xfrm>
            <a:off x="611835" y="1280589"/>
            <a:ext cx="10436379" cy="4881431"/>
          </a:xfrm>
          <a:prstGeom prst="rect">
            <a:avLst/>
          </a:prstGeom>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783" marR="0" lvl="1"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0" cap="none" spc="0" normalizeH="0" baseline="0" noProof="0">
                <a:ln>
                  <a:noFill/>
                </a:ln>
                <a:solidFill>
                  <a:prstClr val="black"/>
                </a:solidFill>
                <a:effectLst/>
                <a:uLnTx/>
                <a:uFillTx/>
                <a:latin typeface="Roboto" panose="02000000000000000000" pitchFamily="2" charset="0"/>
                <a:ea typeface="+mn-ea"/>
                <a:cs typeface="Times New Roman" panose="02020603050405020304" pitchFamily="18" charset="0"/>
              </a:rPr>
              <a:t>Your Entrust/SSL.COM cert will continue to be trusted and operate, until it’s expiration date.</a:t>
            </a:r>
          </a:p>
          <a:p>
            <a:pPr marL="457189" marR="0" lvl="1"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400" b="0" i="0" u="none" strike="noStrike" kern="0" cap="none" spc="0" normalizeH="0" baseline="0" noProof="0">
              <a:ln>
                <a:noFill/>
              </a:ln>
              <a:solidFill>
                <a:prstClr val="black"/>
              </a:solidFill>
              <a:effectLst/>
              <a:uLnTx/>
              <a:uFillTx/>
              <a:latin typeface="Roboto" panose="02000000000000000000" pitchFamily="2" charset="0"/>
              <a:ea typeface="+mn-ea"/>
              <a:cs typeface="Times New Roman" panose="02020603050405020304" pitchFamily="18" charset="0"/>
            </a:endParaRPr>
          </a:p>
          <a:p>
            <a:pPr marL="685783" marR="0" lvl="1"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1" i="0" u="none" strike="noStrike" kern="0" cap="none" spc="0" normalizeH="0" baseline="0" noProof="0">
                <a:ln>
                  <a:noFill/>
                </a:ln>
                <a:solidFill>
                  <a:prstClr val="black"/>
                </a:solidFill>
                <a:effectLst/>
                <a:uLnTx/>
                <a:uFillTx/>
                <a:latin typeface="Roboto" panose="02000000000000000000" pitchFamily="2" charset="0"/>
                <a:ea typeface="+mn-ea"/>
                <a:cs typeface="Times New Roman" panose="02020603050405020304" pitchFamily="18" charset="0"/>
              </a:rPr>
              <a:t>Agencies will continue to receive notifications via Venafi regarding soon-to-be-expired certificates (30-day in advance of expiration)</a:t>
            </a:r>
          </a:p>
          <a:p>
            <a:pPr marL="1142971" marR="0" lvl="2"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0" cap="none" spc="0" normalizeH="0" baseline="0" noProof="0">
                <a:ln>
                  <a:noFill/>
                </a:ln>
                <a:solidFill>
                  <a:prstClr val="black"/>
                </a:solidFill>
                <a:effectLst/>
                <a:uLnTx/>
                <a:uFillTx/>
                <a:latin typeface="Roboto" panose="02000000000000000000" pitchFamily="2" charset="0"/>
                <a:ea typeface="+mn-ea"/>
                <a:cs typeface="Times New Roman" panose="02020603050405020304" pitchFamily="18" charset="0"/>
              </a:rPr>
              <a:t>Please review your notification emails for currency by opening a General Service Request.  Indicate your Agency and existing certificate name. </a:t>
            </a:r>
          </a:p>
          <a:p>
            <a:pPr marL="1142971" marR="0" lvl="2"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0" cap="none" spc="0" normalizeH="0" baseline="0" noProof="0">
                <a:ln>
                  <a:noFill/>
                </a:ln>
                <a:solidFill>
                  <a:prstClr val="black"/>
                </a:solidFill>
                <a:effectLst/>
                <a:uLnTx/>
                <a:uFillTx/>
                <a:latin typeface="Roboto" panose="02000000000000000000" pitchFamily="2" charset="0"/>
                <a:ea typeface="+mn-ea"/>
                <a:cs typeface="Times New Roman" panose="02020603050405020304" pitchFamily="18" charset="0"/>
              </a:rPr>
              <a:t>Request a verification of the </a:t>
            </a:r>
            <a:r>
              <a:rPr kumimoji="0" lang="en-US" sz="2000" b="0" i="0" u="none" strike="noStrike" kern="0" cap="none" spc="0" normalizeH="0" baseline="0" noProof="0" err="1">
                <a:ln>
                  <a:noFill/>
                </a:ln>
                <a:solidFill>
                  <a:prstClr val="black"/>
                </a:solidFill>
                <a:effectLst/>
                <a:uLnTx/>
                <a:uFillTx/>
                <a:latin typeface="Roboto" panose="02000000000000000000" pitchFamily="2" charset="0"/>
                <a:ea typeface="+mn-ea"/>
                <a:cs typeface="Times New Roman" panose="02020603050405020304" pitchFamily="18" charset="0"/>
              </a:rPr>
              <a:t>Venifi</a:t>
            </a:r>
            <a:r>
              <a:rPr kumimoji="0" lang="en-US" sz="2000" b="0" i="0" u="none" strike="noStrike" kern="0" cap="none" spc="0" normalizeH="0" baseline="0" noProof="0">
                <a:ln>
                  <a:noFill/>
                </a:ln>
                <a:solidFill>
                  <a:prstClr val="black"/>
                </a:solidFill>
                <a:effectLst/>
                <a:uLnTx/>
                <a:uFillTx/>
                <a:latin typeface="Roboto" panose="02000000000000000000" pitchFamily="2" charset="0"/>
                <a:ea typeface="+mn-ea"/>
                <a:cs typeface="Times New Roman" panose="02020603050405020304" pitchFamily="18" charset="0"/>
              </a:rPr>
              <a:t> contact email or provide new/alternates</a:t>
            </a:r>
          </a:p>
          <a:p>
            <a:pPr marL="685783" marR="0" lvl="1"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0" cap="none" spc="0" normalizeH="0" baseline="0" noProof="0">
              <a:ln>
                <a:noFill/>
              </a:ln>
              <a:solidFill>
                <a:prstClr val="black"/>
              </a:solidFill>
              <a:effectLst/>
              <a:uLnTx/>
              <a:uFillTx/>
              <a:latin typeface="Roboto" panose="02000000000000000000" pitchFamily="2" charset="0"/>
              <a:ea typeface="+mn-ea"/>
              <a:cs typeface="Times New Roman" panose="02020603050405020304" pitchFamily="18" charset="0"/>
            </a:endParaRPr>
          </a:p>
          <a:p>
            <a:pPr marL="685783" marR="0" lvl="1"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0" cap="none" spc="0" normalizeH="0" baseline="0" noProof="0">
                <a:ln>
                  <a:noFill/>
                </a:ln>
                <a:solidFill>
                  <a:prstClr val="black"/>
                </a:solidFill>
                <a:effectLst/>
                <a:uLnTx/>
                <a:uFillTx/>
                <a:latin typeface="Roboto" panose="02000000000000000000" pitchFamily="2" charset="0"/>
                <a:ea typeface="+mn-ea"/>
                <a:cs typeface="Times New Roman" panose="02020603050405020304" pitchFamily="18" charset="0"/>
              </a:rPr>
              <a:t>Upon notification of your certificate expiring, use the KSE Catalog to order the replacement or new certificate.</a:t>
            </a:r>
          </a:p>
          <a:p>
            <a:pPr marL="1142971" marR="0" lvl="2"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0" cap="none" spc="0" normalizeH="0" baseline="0" noProof="0">
                <a:ln>
                  <a:noFill/>
                </a:ln>
                <a:solidFill>
                  <a:prstClr val="black"/>
                </a:solidFill>
                <a:effectLst/>
                <a:uLnTx/>
                <a:uFillTx/>
                <a:latin typeface="Roboto" panose="02000000000000000000" pitchFamily="2" charset="0"/>
                <a:ea typeface="+mn-ea"/>
                <a:cs typeface="Times New Roman" panose="02020603050405020304" pitchFamily="18" charset="0"/>
              </a:rPr>
              <a:t>KSE SSL Server Certificate Service Item: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hlinkClick r:id="rId2"/>
              </a:rPr>
              <a:t>SSL Certificate Catalog Item</a:t>
            </a:r>
            <a:endParaRPr kumimoji="0" lang="en-US" sz="2000" b="0" i="0" u="none" strike="noStrike" kern="0" cap="none" spc="0" normalizeH="0" baseline="0" noProof="0">
              <a:ln>
                <a:noFill/>
              </a:ln>
              <a:solidFill>
                <a:prstClr val="black"/>
              </a:solidFill>
              <a:effectLst/>
              <a:uLnTx/>
              <a:uFillTx/>
              <a:latin typeface="Roboto" panose="02000000000000000000" pitchFamily="2" charset="0"/>
              <a:ea typeface="+mn-ea"/>
              <a:cs typeface="Times New Roman" panose="02020603050405020304" pitchFamily="18" charset="0"/>
            </a:endParaRPr>
          </a:p>
          <a:p>
            <a:pPr marL="1142971" marR="0" lvl="2"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0" cap="none" spc="0" normalizeH="0" baseline="0" noProof="0">
                <a:ln>
                  <a:noFill/>
                </a:ln>
                <a:solidFill>
                  <a:prstClr val="black"/>
                </a:solidFill>
                <a:effectLst/>
                <a:uLnTx/>
                <a:uFillTx/>
                <a:latin typeface="Roboto" panose="02000000000000000000" pitchFamily="2" charset="0"/>
                <a:ea typeface="+mn-ea"/>
                <a:cs typeface="Times New Roman" panose="02020603050405020304" pitchFamily="18" charset="0"/>
              </a:rPr>
              <a:t>Cert files will be provided through the REQ/RITM ticket (downloadable)</a:t>
            </a:r>
          </a:p>
          <a:p>
            <a:pPr marL="685783" marR="0" lvl="1"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0" cap="none" spc="0" normalizeH="0" baseline="0" noProof="0">
              <a:ln>
                <a:noFill/>
              </a:ln>
              <a:solidFill>
                <a:prstClr val="black"/>
              </a:solidFill>
              <a:effectLst/>
              <a:uLnTx/>
              <a:uFillTx/>
              <a:latin typeface="Roboto" panose="02000000000000000000" pitchFamily="2" charset="0"/>
              <a:ea typeface="+mn-ea"/>
              <a:cs typeface="Times New Roman" panose="02020603050405020304" pitchFamily="18" charset="0"/>
            </a:endParaRPr>
          </a:p>
          <a:p>
            <a:pPr marL="457189" marR="0" lvl="1"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400" b="0" i="0" u="none" strike="noStrike" kern="0" cap="none" spc="0" normalizeH="0" baseline="0" noProof="0">
              <a:ln>
                <a:noFill/>
              </a:ln>
              <a:solidFill>
                <a:prstClr val="black"/>
              </a:solidFill>
              <a:effectLst/>
              <a:uLnTx/>
              <a:uFillTx/>
              <a:latin typeface="Roboto" panose="02000000000000000000" pitchFamily="2" charset="0"/>
              <a:ea typeface="+mn-ea"/>
              <a:cs typeface="Times New Roman" panose="02020603050405020304" pitchFamily="18" charset="0"/>
            </a:endParaRPr>
          </a:p>
          <a:p>
            <a:pPr marL="685783" marR="0" lvl="1"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0" cap="none" spc="0" normalizeH="0" baseline="0" noProof="0">
              <a:ln>
                <a:noFill/>
              </a:ln>
              <a:solidFill>
                <a:prstClr val="black"/>
              </a:solidFill>
              <a:effectLst/>
              <a:uLnTx/>
              <a:uFillTx/>
              <a:latin typeface="Roboto" panose="02000000000000000000" pitchFamily="2" charset="0"/>
              <a:ea typeface="+mn-ea"/>
              <a:cs typeface="Times New Roman" panose="02020603050405020304" pitchFamily="18" charset="0"/>
            </a:endParaRPr>
          </a:p>
          <a:p>
            <a:pPr marL="457189" marR="0" lvl="1"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8267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1CF085-089E-10B6-0094-CE758971909B}"/>
              </a:ext>
            </a:extLst>
          </p:cNvPr>
          <p:cNvSpPr>
            <a:spLocks noGrp="1"/>
          </p:cNvSpPr>
          <p:nvPr>
            <p:ph type="title" idx="4294967295"/>
          </p:nvPr>
        </p:nvSpPr>
        <p:spPr>
          <a:xfrm>
            <a:off x="685800" y="69532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rPr>
              <a:t>Certification Installation (New and Renewal)</a:t>
            </a:r>
          </a:p>
        </p:txBody>
      </p:sp>
      <p:sp>
        <p:nvSpPr>
          <p:cNvPr id="3" name="Text Placeholder 7">
            <a:extLst>
              <a:ext uri="{FF2B5EF4-FFF2-40B4-BE49-F238E27FC236}">
                <a16:creationId xmlns:a16="http://schemas.microsoft.com/office/drawing/2014/main" id="{66463A46-F7FE-E207-F84B-28A982F27271}"/>
              </a:ext>
            </a:extLst>
          </p:cNvPr>
          <p:cNvSpPr txBox="1">
            <a:spLocks/>
          </p:cNvSpPr>
          <p:nvPr/>
        </p:nvSpPr>
        <p:spPr>
          <a:xfrm>
            <a:off x="276169" y="957590"/>
            <a:ext cx="10894365" cy="5259197"/>
          </a:xfrm>
          <a:prstGeom prst="rect">
            <a:avLst/>
          </a:prstGeom>
        </p:spPr>
        <p:txBody>
          <a:bodyPr lIns="91440" tIns="45720" rIns="91440" bIns="45720" anchor="t">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377" marR="0" lvl="2"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000" b="0" i="0" u="none" strike="noStrike" kern="0" cap="none" spc="0" normalizeH="0" baseline="0" noProof="0">
              <a:ln>
                <a:noFill/>
              </a:ln>
              <a:solidFill>
                <a:prstClr val="black"/>
              </a:solidFill>
              <a:effectLst/>
              <a:uLnTx/>
              <a:uFillTx/>
              <a:latin typeface="Roboto" panose="02000000000000000000" pitchFamily="2" charset="0"/>
              <a:ea typeface="+mn-ea"/>
              <a:cs typeface="Times New Roman" panose="02020603050405020304" pitchFamily="18" charset="0"/>
            </a:endParaRPr>
          </a:p>
          <a:p>
            <a:pPr marL="457189" marR="0" lvl="1"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none" strike="noStrike" kern="0" cap="none" spc="0" normalizeH="0" baseline="0" noProof="0">
                <a:ln>
                  <a:noFill/>
                </a:ln>
                <a:solidFill>
                  <a:prstClr val="black"/>
                </a:solidFill>
                <a:effectLst/>
                <a:uLnTx/>
                <a:uFillTx/>
                <a:latin typeface="Roboto" panose="02000000000000000000" pitchFamily="2" charset="0"/>
                <a:ea typeface="+mn-ea"/>
                <a:cs typeface="Times New Roman" panose="02020603050405020304" pitchFamily="18" charset="0"/>
              </a:rPr>
              <a:t>Self-Installation</a:t>
            </a:r>
          </a:p>
          <a:p>
            <a:pPr marL="1142971" marR="0" lvl="2"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0" cap="none" spc="0" normalizeH="0" baseline="0" noProof="0">
                <a:ln>
                  <a:noFill/>
                </a:ln>
                <a:solidFill>
                  <a:prstClr val="black"/>
                </a:solidFill>
                <a:effectLst/>
                <a:uLnTx/>
                <a:uFillTx/>
                <a:latin typeface="Roboto" panose="02000000000000000000" pitchFamily="2" charset="0"/>
                <a:ea typeface="+mn-ea"/>
                <a:cs typeface="Times New Roman" panose="02020603050405020304" pitchFamily="18" charset="0"/>
              </a:rPr>
              <a:t>Agencies with server admins and the technical knowledge are able to install new certificates and verify at their own schedule and discretion</a:t>
            </a:r>
          </a:p>
          <a:p>
            <a:pPr marL="914377" marR="0" lvl="2"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000" b="0" i="0" u="none" strike="noStrike" kern="0" cap="none" spc="0" normalizeH="0" baseline="0" noProof="0">
              <a:ln>
                <a:noFill/>
              </a:ln>
              <a:solidFill>
                <a:prstClr val="black"/>
              </a:solidFill>
              <a:effectLst/>
              <a:uLnTx/>
              <a:uFillTx/>
              <a:latin typeface="Roboto" panose="02000000000000000000" pitchFamily="2" charset="0"/>
              <a:ea typeface="+mn-ea"/>
              <a:cs typeface="Times New Roman" panose="02020603050405020304" pitchFamily="18" charset="0"/>
            </a:endParaRPr>
          </a:p>
          <a:p>
            <a:pPr marL="1142971" marR="0" lvl="2"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0" cap="none" spc="0" normalizeH="0" baseline="0" noProof="0">
                <a:ln>
                  <a:noFill/>
                </a:ln>
                <a:solidFill>
                  <a:prstClr val="black"/>
                </a:solidFill>
                <a:effectLst/>
                <a:uLnTx/>
                <a:uFillTx/>
                <a:latin typeface="Roboto" panose="02000000000000000000" pitchFamily="2" charset="0"/>
                <a:ea typeface="+mn-ea"/>
                <a:cs typeface="Times New Roman" panose="02020603050405020304" pitchFamily="18" charset="0"/>
              </a:rPr>
              <a:t>Use Change Management to schedule and perform the installation</a:t>
            </a:r>
          </a:p>
          <a:p>
            <a:pPr marL="1142971" marR="0" lvl="2"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000" b="0" i="0" u="none" strike="noStrike" kern="0" cap="none" spc="0" normalizeH="0" baseline="0" noProof="0">
              <a:ln>
                <a:noFill/>
              </a:ln>
              <a:solidFill>
                <a:prstClr val="black"/>
              </a:solidFill>
              <a:effectLst/>
              <a:uLnTx/>
              <a:uFillTx/>
              <a:latin typeface="Roboto" panose="02000000000000000000" pitchFamily="2" charset="0"/>
              <a:ea typeface="+mn-ea"/>
              <a:cs typeface="Times New Roman" panose="02020603050405020304" pitchFamily="18" charset="0"/>
            </a:endParaRPr>
          </a:p>
          <a:p>
            <a:pPr marL="457189" marR="0" lvl="1"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none" strike="noStrike" kern="0" cap="none" spc="0" normalizeH="0" baseline="0" noProof="0">
                <a:ln>
                  <a:noFill/>
                </a:ln>
                <a:solidFill>
                  <a:prstClr val="black"/>
                </a:solidFill>
                <a:effectLst/>
                <a:uLnTx/>
                <a:uFillTx/>
                <a:latin typeface="Roboto" panose="02000000000000000000" pitchFamily="2" charset="0"/>
                <a:ea typeface="+mn-ea"/>
                <a:cs typeface="Times New Roman" panose="02020603050405020304" pitchFamily="18" charset="0"/>
              </a:rPr>
              <a:t>Installation Service </a:t>
            </a:r>
          </a:p>
          <a:p>
            <a:pPr marL="1142971" marR="0" lvl="2"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0" cap="none" spc="0" normalizeH="0" baseline="0" noProof="0">
                <a:ln>
                  <a:noFill/>
                </a:ln>
                <a:solidFill>
                  <a:prstClr val="black"/>
                </a:solidFill>
                <a:effectLst/>
                <a:uLnTx/>
                <a:uFillTx/>
                <a:latin typeface="Roboto" panose="02000000000000000000" pitchFamily="2" charset="0"/>
                <a:ea typeface="+mn-ea"/>
                <a:cs typeface="Times New Roman" panose="02020603050405020304" pitchFamily="18" charset="0"/>
              </a:rPr>
              <a:t>The SSDC Supplier can aid in the installation and verification of new and renewals for a nominal cost</a:t>
            </a:r>
          </a:p>
          <a:p>
            <a:pPr marL="1142971" marR="0" lvl="2"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0" cap="none" spc="0" normalizeH="0" baseline="0" noProof="0">
                <a:ln>
                  <a:noFill/>
                </a:ln>
                <a:solidFill>
                  <a:prstClr val="black"/>
                </a:solidFill>
                <a:effectLst/>
                <a:uLnTx/>
                <a:uFillTx/>
                <a:latin typeface="Roboto" panose="02000000000000000000" pitchFamily="2" charset="0"/>
                <a:ea typeface="+mn-ea"/>
                <a:cs typeface="Times New Roman" panose="02020603050405020304" pitchFamily="18" charset="0"/>
              </a:rPr>
              <a:t>Request via the  KSE Smart Hands service item: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hlinkClick r:id="rId2"/>
              </a:rPr>
              <a:t>Smart Hands - Catalog Service Item</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1600160" marR="0" lvl="3"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0" cap="none" spc="0" normalizeH="0" baseline="0" noProof="0">
                <a:ln>
                  <a:noFill/>
                </a:ln>
                <a:solidFill>
                  <a:prstClr val="black"/>
                </a:solidFill>
                <a:effectLst/>
                <a:uLnTx/>
                <a:uFillTx/>
                <a:latin typeface="Roboto" panose="02000000000000000000" pitchFamily="2" charset="0"/>
                <a:ea typeface="+mn-ea"/>
                <a:cs typeface="Times New Roman" panose="02020603050405020304" pitchFamily="18" charset="0"/>
              </a:rPr>
              <a:t>Work requested: Indicate the original REQ/RITM number the certificate was ordered under, add the affected </a:t>
            </a:r>
            <a:r>
              <a:rPr kumimoji="0" lang="en-US" sz="1800" b="0" i="0" u="none" strike="noStrike" kern="0" cap="none" spc="0" normalizeH="0" baseline="0" noProof="0" err="1">
                <a:ln>
                  <a:noFill/>
                </a:ln>
                <a:solidFill>
                  <a:prstClr val="black"/>
                </a:solidFill>
                <a:effectLst/>
                <a:uLnTx/>
                <a:uFillTx/>
                <a:latin typeface="Roboto" panose="02000000000000000000" pitchFamily="2" charset="0"/>
                <a:ea typeface="+mn-ea"/>
                <a:cs typeface="Times New Roman" panose="02020603050405020304" pitchFamily="18" charset="0"/>
              </a:rPr>
              <a:t>servername</a:t>
            </a:r>
            <a:r>
              <a:rPr kumimoji="0" lang="en-US" sz="1800" b="0" i="0" u="none" strike="noStrike" kern="0" cap="none" spc="0" normalizeH="0" baseline="0" noProof="0">
                <a:ln>
                  <a:noFill/>
                </a:ln>
                <a:solidFill>
                  <a:prstClr val="black"/>
                </a:solidFill>
                <a:effectLst/>
                <a:uLnTx/>
                <a:uFillTx/>
                <a:latin typeface="Roboto" panose="02000000000000000000" pitchFamily="2" charset="0"/>
                <a:ea typeface="+mn-ea"/>
                <a:cs typeface="Times New Roman" panose="02020603050405020304" pitchFamily="18" charset="0"/>
              </a:rPr>
              <a:t> and certificate name to be installed, day and time desired </a:t>
            </a:r>
          </a:p>
          <a:p>
            <a:pPr marL="1600160" marR="0" lvl="3"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0" cap="none" spc="0" normalizeH="0" baseline="0" noProof="0">
                <a:ln>
                  <a:noFill/>
                </a:ln>
                <a:solidFill>
                  <a:prstClr val="black"/>
                </a:solidFill>
                <a:effectLst/>
                <a:uLnTx/>
                <a:uFillTx/>
                <a:latin typeface="Roboto" panose="02000000000000000000" pitchFamily="2" charset="0"/>
                <a:ea typeface="+mn-ea"/>
                <a:cs typeface="Times New Roman" panose="02020603050405020304" pitchFamily="18" charset="0"/>
              </a:rPr>
              <a:t>Date needed by:  Preferably a few days before the expiration of existing cert (during work week after business hours)</a:t>
            </a:r>
          </a:p>
          <a:p>
            <a:pPr marL="1600160" marR="0" lvl="3"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0" cap="none" spc="0" normalizeH="0" baseline="0" noProof="0">
                <a:ln>
                  <a:noFill/>
                </a:ln>
                <a:solidFill>
                  <a:prstClr val="black"/>
                </a:solidFill>
                <a:effectLst/>
                <a:uLnTx/>
                <a:uFillTx/>
                <a:latin typeface="Roboto" panose="02000000000000000000" pitchFamily="2" charset="0"/>
                <a:ea typeface="+mn-ea"/>
                <a:cs typeface="Times New Roman" panose="02020603050405020304" pitchFamily="18" charset="0"/>
              </a:rPr>
              <a:t>Hourly Duration requested:  1 hour </a:t>
            </a:r>
          </a:p>
          <a:p>
            <a:pPr marL="1600160" marR="0" lvl="3"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0" cap="none" spc="0" normalizeH="0" baseline="0" noProof="0">
                <a:ln>
                  <a:noFill/>
                </a:ln>
                <a:solidFill>
                  <a:prstClr val="black"/>
                </a:solidFill>
                <a:effectLst/>
                <a:uLnTx/>
                <a:uFillTx/>
                <a:latin typeface="Roboto" panose="02000000000000000000" pitchFamily="2" charset="0"/>
                <a:ea typeface="+mn-ea"/>
                <a:cs typeface="Times New Roman" panose="02020603050405020304" pitchFamily="18" charset="0"/>
              </a:rPr>
              <a:t>Supplier will reach out to Agency to plan the replacement via Change Management</a:t>
            </a:r>
          </a:p>
          <a:p>
            <a:pPr marL="1142971" marR="0" lvl="2"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000" b="0" i="0" u="none" strike="noStrike" kern="0" cap="none" spc="0" normalizeH="0" baseline="0" noProof="0">
              <a:ln>
                <a:noFill/>
              </a:ln>
              <a:solidFill>
                <a:prstClr val="black"/>
              </a:solidFill>
              <a:effectLst/>
              <a:uLnTx/>
              <a:uFillTx/>
              <a:latin typeface="Roboto" panose="02000000000000000000" pitchFamily="2" charset="0"/>
              <a:ea typeface="+mn-ea"/>
              <a:cs typeface="Times New Roman" panose="02020603050405020304" pitchFamily="18" charset="0"/>
            </a:endParaRPr>
          </a:p>
          <a:p>
            <a:pPr marL="685783" marR="0" lvl="1"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0" cap="none" spc="0" normalizeH="0" baseline="0" noProof="0">
              <a:ln>
                <a:noFill/>
              </a:ln>
              <a:solidFill>
                <a:prstClr val="black"/>
              </a:solidFill>
              <a:effectLst/>
              <a:uLnTx/>
              <a:uFillTx/>
              <a:latin typeface="Roboto" panose="02000000000000000000" pitchFamily="2" charset="0"/>
              <a:ea typeface="+mn-ea"/>
              <a:cs typeface="Times New Roman" panose="02020603050405020304" pitchFamily="18" charset="0"/>
            </a:endParaRPr>
          </a:p>
          <a:p>
            <a:pPr marL="685783" marR="0" lvl="1"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0" cap="none" spc="0" normalizeH="0" baseline="0" noProof="0">
              <a:ln>
                <a:noFill/>
              </a:ln>
              <a:solidFill>
                <a:prstClr val="black"/>
              </a:solidFill>
              <a:effectLst/>
              <a:uLnTx/>
              <a:uFillTx/>
              <a:latin typeface="Roboto" panose="02000000000000000000" pitchFamily="2" charset="0"/>
              <a:ea typeface="+mn-ea"/>
              <a:cs typeface="Times New Roman" panose="02020603050405020304" pitchFamily="18" charset="0"/>
            </a:endParaRPr>
          </a:p>
          <a:p>
            <a:pPr marL="685783" marR="0" lvl="1"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0" cap="none" spc="0" normalizeH="0" baseline="0" noProof="0">
              <a:ln>
                <a:noFill/>
              </a:ln>
              <a:solidFill>
                <a:prstClr val="black"/>
              </a:solidFill>
              <a:effectLst/>
              <a:uLnTx/>
              <a:uFillTx/>
              <a:latin typeface="Roboto" panose="02000000000000000000" pitchFamily="2" charset="0"/>
              <a:ea typeface="+mn-ea"/>
              <a:cs typeface="Times New Roman" panose="02020603050405020304" pitchFamily="18" charset="0"/>
            </a:endParaRPr>
          </a:p>
          <a:p>
            <a:pPr marL="457189" marR="0" lvl="1"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6651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E32810-F472-0FFE-C2B2-7217F1B6A9F6}"/>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Progression</a:t>
            </a:r>
          </a:p>
        </p:txBody>
      </p:sp>
      <p:pic>
        <p:nvPicPr>
          <p:cNvPr id="2" name="Graphic 1" descr="Broken Heart with solid fill">
            <a:extLst>
              <a:ext uri="{FF2B5EF4-FFF2-40B4-BE49-F238E27FC236}">
                <a16:creationId xmlns:a16="http://schemas.microsoft.com/office/drawing/2014/main" id="{53224BA7-7DED-4632-B369-A1348D31F8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9600653">
            <a:off x="658294" y="4723772"/>
            <a:ext cx="2331253" cy="2331253"/>
          </a:xfrm>
          <a:prstGeom prst="rect">
            <a:avLst/>
          </a:prstGeom>
        </p:spPr>
      </p:pic>
      <p:pic>
        <p:nvPicPr>
          <p:cNvPr id="4" name="Picture 3" descr="SSL.com logo at the bottom of the stairs">
            <a:extLst>
              <a:ext uri="{FF2B5EF4-FFF2-40B4-BE49-F238E27FC236}">
                <a16:creationId xmlns:a16="http://schemas.microsoft.com/office/drawing/2014/main" id="{9EA88870-9B38-8E97-3243-CED370ADA172}"/>
              </a:ext>
            </a:extLst>
          </p:cNvPr>
          <p:cNvPicPr>
            <a:picLocks noChangeAspect="1"/>
          </p:cNvPicPr>
          <p:nvPr/>
        </p:nvPicPr>
        <p:blipFill>
          <a:blip r:embed="rId4"/>
          <a:stretch>
            <a:fillRect/>
          </a:stretch>
        </p:blipFill>
        <p:spPr>
          <a:xfrm rot="2250916">
            <a:off x="1190455" y="3558972"/>
            <a:ext cx="2874636" cy="851902"/>
          </a:xfrm>
          <a:prstGeom prst="rect">
            <a:avLst/>
          </a:prstGeom>
          <a:solidFill>
            <a:schemeClr val="tx1">
              <a:alpha val="4000"/>
            </a:schemeClr>
          </a:solidFill>
        </p:spPr>
      </p:pic>
      <p:pic>
        <p:nvPicPr>
          <p:cNvPr id="11" name="Picture 10" descr="Entrust logo">
            <a:extLst>
              <a:ext uri="{FF2B5EF4-FFF2-40B4-BE49-F238E27FC236}">
                <a16:creationId xmlns:a16="http://schemas.microsoft.com/office/drawing/2014/main" id="{CB1A68C5-F0A5-42E3-B73B-C03B3EA3027D}"/>
              </a:ext>
            </a:extLst>
          </p:cNvPr>
          <p:cNvPicPr>
            <a:picLocks noChangeAspect="1"/>
          </p:cNvPicPr>
          <p:nvPr/>
        </p:nvPicPr>
        <p:blipFill>
          <a:blip r:embed="rId5"/>
          <a:stretch>
            <a:fillRect/>
          </a:stretch>
        </p:blipFill>
        <p:spPr>
          <a:xfrm rot="4940269">
            <a:off x="2097708" y="4937869"/>
            <a:ext cx="1269188" cy="1269188"/>
          </a:xfrm>
          <a:prstGeom prst="rect">
            <a:avLst/>
          </a:prstGeom>
        </p:spPr>
      </p:pic>
      <p:pic>
        <p:nvPicPr>
          <p:cNvPr id="10" name="Picture 9" descr="A cartoon of a person running up a staircase holding a rose&#10;">
            <a:extLst>
              <a:ext uri="{FF2B5EF4-FFF2-40B4-BE49-F238E27FC236}">
                <a16:creationId xmlns:a16="http://schemas.microsoft.com/office/drawing/2014/main" id="{C295DCA5-DBCE-5C76-78EF-E2C3C136BA35}"/>
              </a:ext>
            </a:extLst>
          </p:cNvPr>
          <p:cNvPicPr>
            <a:picLocks noChangeAspect="1"/>
          </p:cNvPicPr>
          <p:nvPr/>
        </p:nvPicPr>
        <p:blipFill>
          <a:blip r:embed="rId6"/>
          <a:stretch>
            <a:fillRect/>
          </a:stretch>
        </p:blipFill>
        <p:spPr>
          <a:xfrm>
            <a:off x="3405187" y="1682793"/>
            <a:ext cx="4610101" cy="3810000"/>
          </a:xfrm>
          <a:prstGeom prst="rect">
            <a:avLst/>
          </a:prstGeom>
        </p:spPr>
      </p:pic>
      <p:pic>
        <p:nvPicPr>
          <p:cNvPr id="13" name="Picture 12">
            <a:extLst>
              <a:ext uri="{FF2B5EF4-FFF2-40B4-BE49-F238E27FC236}">
                <a16:creationId xmlns:a16="http://schemas.microsoft.com/office/drawing/2014/main" id="{ADCF984D-12A5-1F6B-ADB2-DFD373270B19}"/>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5252009" y="2016241"/>
            <a:ext cx="462991" cy="755534"/>
          </a:xfrm>
          <a:prstGeom prst="rect">
            <a:avLst/>
          </a:prstGeom>
        </p:spPr>
      </p:pic>
      <p:pic>
        <p:nvPicPr>
          <p:cNvPr id="8" name="Graphic 7" descr="Digicert">
            <a:extLst>
              <a:ext uri="{FF2B5EF4-FFF2-40B4-BE49-F238E27FC236}">
                <a16:creationId xmlns:a16="http://schemas.microsoft.com/office/drawing/2014/main" id="{B018B406-9919-D822-7ED0-18FDC1C930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43762" y="863955"/>
            <a:ext cx="3931815" cy="1137302"/>
          </a:xfrm>
          <a:prstGeom prst="rect">
            <a:avLst/>
          </a:prstGeom>
        </p:spPr>
      </p:pic>
      <p:pic>
        <p:nvPicPr>
          <p:cNvPr id="3" name="Picture 2" descr="pink heart">
            <a:extLst>
              <a:ext uri="{FF2B5EF4-FFF2-40B4-BE49-F238E27FC236}">
                <a16:creationId xmlns:a16="http://schemas.microsoft.com/office/drawing/2014/main" id="{E262BE52-07C2-4012-4517-C42A783D971F}"/>
              </a:ext>
            </a:extLst>
          </p:cNvPr>
          <p:cNvPicPr>
            <a:picLocks noChangeAspect="1"/>
          </p:cNvPicPr>
          <p:nvPr/>
        </p:nvPicPr>
        <p:blipFill>
          <a:blip r:embed="rId10"/>
          <a:stretch>
            <a:fillRect/>
          </a:stretch>
        </p:blipFill>
        <p:spPr>
          <a:xfrm>
            <a:off x="7730359" y="353108"/>
            <a:ext cx="2909164" cy="2876789"/>
          </a:xfrm>
          <a:prstGeom prst="rect">
            <a:avLst/>
          </a:prstGeom>
        </p:spPr>
      </p:pic>
    </p:spTree>
    <p:extLst>
      <p:ext uri="{BB962C8B-B14F-4D97-AF65-F5344CB8AC3E}">
        <p14:creationId xmlns:p14="http://schemas.microsoft.com/office/powerpoint/2010/main" val="3458049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idx="4294967295"/>
          </p:nvPr>
        </p:nvSpPr>
        <p:spPr>
          <a:xfrm>
            <a:off x="651051" y="1498331"/>
            <a:ext cx="9795226" cy="3861337"/>
          </a:xfrm>
        </p:spPr>
        <p:txBody>
          <a:bodyPr rtlCol="0">
            <a:noAutofit/>
          </a:bodyPr>
          <a:lstStyle/>
          <a:p>
            <a:pPr algn="ctr"/>
            <a:r>
              <a:rPr lang="en-US" sz="7200">
                <a:solidFill>
                  <a:srgbClr val="005E6E"/>
                </a:solidFill>
                <a:latin typeface="Rajdhani" panose="02000000000000000000" pitchFamily="2" charset="77"/>
                <a:cs typeface="Rajdhani" panose="02000000000000000000" pitchFamily="2" charset="77"/>
              </a:rPr>
              <a:t>Questions?</a:t>
            </a:r>
            <a:br>
              <a:rPr lang="en-US" sz="7200">
                <a:solidFill>
                  <a:srgbClr val="005E6E"/>
                </a:solidFill>
                <a:latin typeface="Rajdhani" panose="02000000000000000000" pitchFamily="2" charset="77"/>
                <a:cs typeface="Rajdhani" panose="02000000000000000000" pitchFamily="2" charset="77"/>
              </a:rPr>
            </a:br>
            <a:br>
              <a:rPr lang="en-US" sz="7200">
                <a:solidFill>
                  <a:srgbClr val="005E6E"/>
                </a:solidFill>
                <a:latin typeface="Rajdhani" panose="02000000000000000000" pitchFamily="2" charset="77"/>
                <a:cs typeface="Rajdhani" panose="02000000000000000000" pitchFamily="2" charset="77"/>
              </a:rPr>
            </a:br>
            <a:r>
              <a:rPr lang="en-US" sz="7200">
                <a:solidFill>
                  <a:srgbClr val="005E6E"/>
                </a:solidFill>
                <a:latin typeface="Rajdhani" panose="02000000000000000000" pitchFamily="2" charset="77"/>
                <a:cs typeface="Rajdhani" panose="02000000000000000000" pitchFamily="2" charset="77"/>
              </a:rPr>
              <a:t>Thank you for all your help and attention to this important migration!</a:t>
            </a:r>
            <a:endParaRPr lang="en-US" sz="7200" b="1">
              <a:solidFill>
                <a:srgbClr val="005E6E"/>
              </a:solidFill>
              <a:latin typeface="Rajdhani" panose="02000000000000000000" pitchFamily="2" charset="77"/>
              <a:cs typeface="Rajdhani" panose="02000000000000000000" pitchFamily="2" charset="77"/>
            </a:endParaRPr>
          </a:p>
        </p:txBody>
      </p:sp>
    </p:spTree>
    <p:extLst>
      <p:ext uri="{BB962C8B-B14F-4D97-AF65-F5344CB8AC3E}">
        <p14:creationId xmlns:p14="http://schemas.microsoft.com/office/powerpoint/2010/main" val="953092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399B764-445D-B882-5C59-0BB35D0677B3}"/>
              </a:ext>
            </a:extLst>
          </p:cNvPr>
          <p:cNvSpPr>
            <a:spLocks noGrp="1"/>
          </p:cNvSpPr>
          <p:nvPr>
            <p:ph type="title" idx="4294967295"/>
          </p:nvPr>
        </p:nvSpPr>
        <p:spPr>
          <a:xfrm>
            <a:off x="900113" y="2925763"/>
            <a:ext cx="5118100" cy="5937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3600" b="1" i="0" u="none" strike="noStrike" kern="1200" cap="none" spc="0" normalizeH="0" baseline="0" noProof="0" dirty="0">
                <a:ln>
                  <a:noFill/>
                </a:ln>
                <a:solidFill>
                  <a:srgbClr val="414042"/>
                </a:solidFill>
                <a:effectLst/>
                <a:uLnTx/>
                <a:uFillTx/>
                <a:latin typeface="Rajdhani" panose="02000000000000000000" pitchFamily="2" charset="77"/>
                <a:ea typeface="Roboto" panose="02000000000000000000" pitchFamily="2" charset="0"/>
                <a:cs typeface="Rajdhani" panose="02000000000000000000" pitchFamily="2" charset="77"/>
              </a:rPr>
              <a:t>Email Quarantine</a:t>
            </a:r>
          </a:p>
        </p:txBody>
      </p:sp>
      <p:sp>
        <p:nvSpPr>
          <p:cNvPr id="10" name="Text Placeholder 9">
            <a:extLst>
              <a:ext uri="{FF2B5EF4-FFF2-40B4-BE49-F238E27FC236}">
                <a16:creationId xmlns:a16="http://schemas.microsoft.com/office/drawing/2014/main" id="{1B004BB7-1429-4C4D-AB1D-FB87AA645A3A}"/>
              </a:ext>
            </a:extLst>
          </p:cNvPr>
          <p:cNvSpPr>
            <a:spLocks noGrp="1"/>
          </p:cNvSpPr>
          <p:nvPr>
            <p:ph type="body" sz="quarter" idx="13"/>
          </p:nvPr>
        </p:nvSpPr>
        <p:spPr/>
        <p:txBody>
          <a:bodyPr>
            <a:normAutofit fontScale="92500" lnSpcReduction="20000"/>
          </a:bodyPr>
          <a:lstStyle/>
          <a:p>
            <a:r>
              <a:rPr lang="en-US"/>
              <a:t>Scott Brinkley – IR Manager</a:t>
            </a:r>
          </a:p>
        </p:txBody>
      </p:sp>
      <p:sp>
        <p:nvSpPr>
          <p:cNvPr id="12" name="Text Placeholder 11">
            <a:extLst>
              <a:ext uri="{FF2B5EF4-FFF2-40B4-BE49-F238E27FC236}">
                <a16:creationId xmlns:a16="http://schemas.microsoft.com/office/drawing/2014/main" id="{55753969-A3BD-83AF-7FE4-8C330BB6994E}"/>
              </a:ext>
            </a:extLst>
          </p:cNvPr>
          <p:cNvSpPr>
            <a:spLocks noGrp="1"/>
          </p:cNvSpPr>
          <p:nvPr>
            <p:ph type="body" sz="quarter" idx="14"/>
          </p:nvPr>
        </p:nvSpPr>
        <p:spPr>
          <a:xfrm>
            <a:off x="894029" y="4755335"/>
            <a:ext cx="5201972" cy="776986"/>
          </a:xfrm>
        </p:spPr>
        <p:txBody>
          <a:bodyPr/>
          <a:lstStyle/>
          <a:p>
            <a:r>
              <a:rPr lang="en-US"/>
              <a:t>“Why are my emails unable to be released to me when I need them?”</a:t>
            </a:r>
          </a:p>
        </p:txBody>
      </p:sp>
      <p:sp>
        <p:nvSpPr>
          <p:cNvPr id="14" name="Text Placeholder 13">
            <a:extLst>
              <a:ext uri="{FF2B5EF4-FFF2-40B4-BE49-F238E27FC236}">
                <a16:creationId xmlns:a16="http://schemas.microsoft.com/office/drawing/2014/main" id="{1C737ABC-1A9D-B2EA-B60B-C7E539F4C9CD}"/>
              </a:ext>
            </a:extLst>
          </p:cNvPr>
          <p:cNvSpPr>
            <a:spLocks noGrp="1"/>
          </p:cNvSpPr>
          <p:nvPr>
            <p:ph type="body" sz="quarter" idx="15"/>
          </p:nvPr>
        </p:nvSpPr>
        <p:spPr/>
        <p:txBody>
          <a:bodyPr>
            <a:normAutofit fontScale="92500" lnSpcReduction="20000"/>
          </a:bodyPr>
          <a:lstStyle/>
          <a:p>
            <a:r>
              <a:rPr lang="en-US"/>
              <a:t>February 5, 2025</a:t>
            </a:r>
          </a:p>
        </p:txBody>
      </p:sp>
    </p:spTree>
    <p:extLst>
      <p:ext uri="{BB962C8B-B14F-4D97-AF65-F5344CB8AC3E}">
        <p14:creationId xmlns:p14="http://schemas.microsoft.com/office/powerpoint/2010/main" val="1316882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0CA0AD-3A83-7EC2-3400-C9F9DEFDBC91}"/>
              </a:ext>
              <a:ext uri="{C183D7F6-B498-43B3-948B-1728B52AA6E4}">
                <adec:decorative xmlns:adec="http://schemas.microsoft.com/office/drawing/2017/decorative" val="1"/>
              </a:ext>
            </a:extLst>
          </p:cNvPr>
          <p:cNvSpPr/>
          <p:nvPr/>
        </p:nvSpPr>
        <p:spPr>
          <a:xfrm>
            <a:off x="211283" y="1083272"/>
            <a:ext cx="5145949" cy="4988547"/>
          </a:xfrm>
          <a:prstGeom prst="rect">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798C"/>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7FA4F39F-CA63-468B-200A-6BC9D610BF84}"/>
              </a:ext>
            </a:extLst>
          </p:cNvPr>
          <p:cNvSpPr>
            <a:spLocks noGrp="1"/>
          </p:cNvSpPr>
          <p:nvPr>
            <p:ph type="title" idx="4294967295"/>
          </p:nvPr>
        </p:nvSpPr>
        <p:spPr>
          <a:xfrm>
            <a:off x="622300" y="38417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rPr>
              <a:t>How did we get here?</a:t>
            </a:r>
          </a:p>
        </p:txBody>
      </p:sp>
      <p:sp>
        <p:nvSpPr>
          <p:cNvPr id="9" name="TextBox 8">
            <a:extLst>
              <a:ext uri="{FF2B5EF4-FFF2-40B4-BE49-F238E27FC236}">
                <a16:creationId xmlns:a16="http://schemas.microsoft.com/office/drawing/2014/main" id="{D032D2B4-E221-0F23-2782-C248D04BCAAF}"/>
              </a:ext>
            </a:extLst>
          </p:cNvPr>
          <p:cNvSpPr txBox="1"/>
          <p:nvPr/>
        </p:nvSpPr>
        <p:spPr>
          <a:xfrm>
            <a:off x="377248" y="1440453"/>
            <a:ext cx="4814017" cy="343215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sym typeface="Roboto"/>
              </a:rPr>
              <a:t>Microsoft Anti – SPAM Policy Implementation</a:t>
            </a:r>
          </a:p>
          <a:p>
            <a:pPr marL="0" marR="0" lvl="0" indent="0" algn="l" defTabSz="914400" rtl="0" eaLnBrk="1" fontAlgn="auto" latinLnBrk="0" hangingPunct="1">
              <a:lnSpc>
                <a:spcPct val="114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sym typeface="Roboto"/>
            </a:endParaRPr>
          </a:p>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sym typeface="Roboto"/>
              </a:rPr>
              <a:t>- November 2024 - Microsoft’s Anti-SPAM policy started to become more responsive to quarantine of emails as High Confidence Phish.</a:t>
            </a:r>
          </a:p>
        </p:txBody>
      </p:sp>
      <p:graphicFrame>
        <p:nvGraphicFramePr>
          <p:cNvPr id="10" name="Table 9">
            <a:extLst>
              <a:ext uri="{FF2B5EF4-FFF2-40B4-BE49-F238E27FC236}">
                <a16:creationId xmlns:a16="http://schemas.microsoft.com/office/drawing/2014/main" id="{4E442CAE-ACCD-8CF0-B47B-AC7E33344713}"/>
              </a:ext>
            </a:extLst>
          </p:cNvPr>
          <p:cNvGraphicFramePr>
            <a:graphicFrameLocks noGrp="1"/>
          </p:cNvGraphicFramePr>
          <p:nvPr/>
        </p:nvGraphicFramePr>
        <p:xfrm>
          <a:off x="5558453" y="1083273"/>
          <a:ext cx="6232098" cy="5429686"/>
        </p:xfrm>
        <a:graphic>
          <a:graphicData uri="http://schemas.openxmlformats.org/drawingml/2006/table">
            <a:tbl>
              <a:tblPr firstRow="1" bandRow="1"/>
              <a:tblGrid>
                <a:gridCol w="6232098">
                  <a:extLst>
                    <a:ext uri="{9D8B030D-6E8A-4147-A177-3AD203B41FA5}">
                      <a16:colId xmlns:a16="http://schemas.microsoft.com/office/drawing/2014/main" val="377280143"/>
                    </a:ext>
                  </a:extLst>
                </a:gridCol>
              </a:tblGrid>
              <a:tr h="356835">
                <a:tc>
                  <a:txBody>
                    <a:bodyPr/>
                    <a:lstStyle/>
                    <a:p>
                      <a:r>
                        <a:rPr lang="en-US" sz="2000" b="1" i="0">
                          <a:solidFill>
                            <a:srgbClr val="005E6E"/>
                          </a:solidFill>
                          <a:latin typeface="Roboto"/>
                          <a:ea typeface="Roboto"/>
                        </a:rPr>
                        <a:t>Training the Automaton</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07531356"/>
                  </a:ext>
                </a:extLst>
              </a:tr>
              <a:tr h="4277441">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r>
                        <a:rPr lang="en-US" sz="1800" baseline="0">
                          <a:solidFill>
                            <a:srgbClr val="414042"/>
                          </a:solidFill>
                          <a:effectLst/>
                          <a:latin typeface="Roboto"/>
                          <a:ea typeface="Roboto"/>
                          <a:cs typeface="Times New Roman"/>
                        </a:rPr>
                        <a:t>Automatic training button is disabled for the Microsoft GOV tenants </a:t>
                      </a:r>
                    </a:p>
                    <a:p>
                      <a:pPr marL="285750" marR="0" indent="-285750">
                        <a:lnSpc>
                          <a:spcPct val="150000"/>
                        </a:lnSpc>
                        <a:spcBef>
                          <a:spcPts val="1200"/>
                        </a:spcBef>
                        <a:spcAft>
                          <a:spcPts val="600"/>
                        </a:spcAft>
                        <a:buClr>
                          <a:srgbClr val="920075"/>
                        </a:buClr>
                        <a:buFont typeface="Arial" panose="020B0604020202020204" pitchFamily="34" charset="0"/>
                        <a:buChar char="•"/>
                      </a:pPr>
                      <a:r>
                        <a:rPr lang="en-US" sz="1800" baseline="0">
                          <a:solidFill>
                            <a:srgbClr val="414042"/>
                          </a:solidFill>
                          <a:effectLst/>
                          <a:latin typeface="Roboto"/>
                          <a:ea typeface="Roboto"/>
                          <a:cs typeface="Times New Roman"/>
                        </a:rPr>
                        <a:t>Each quarantined email must be ticketed individually through an email ticket with Microsoft.  NTT is slowly working on this.</a:t>
                      </a:r>
                    </a:p>
                    <a:p>
                      <a:pPr marL="285750" marR="0" indent="-285750">
                        <a:lnSpc>
                          <a:spcPct val="150000"/>
                        </a:lnSpc>
                        <a:spcBef>
                          <a:spcPts val="1200"/>
                        </a:spcBef>
                        <a:spcAft>
                          <a:spcPts val="600"/>
                        </a:spcAft>
                        <a:buClr>
                          <a:srgbClr val="920075"/>
                        </a:buClr>
                        <a:buFont typeface="Arial" panose="020B0604020202020204" pitchFamily="34" charset="0"/>
                        <a:buChar char="•"/>
                      </a:pPr>
                      <a:r>
                        <a:rPr lang="en-US" sz="1800" baseline="0">
                          <a:solidFill>
                            <a:srgbClr val="414042"/>
                          </a:solidFill>
                          <a:effectLst/>
                          <a:latin typeface="Roboto"/>
                          <a:ea typeface="Roboto"/>
                          <a:cs typeface="Times New Roman"/>
                        </a:rPr>
                        <a:t>NTT also has an open Design Change Request (DCR) with Microsoft to address the automatic submission potentially going to only a U.S.A. support ticket pool</a:t>
                      </a: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956408579"/>
                  </a:ext>
                </a:extLst>
              </a:tr>
              <a:tr h="756005">
                <a:tc>
                  <a:txBody>
                    <a:bodyPr/>
                    <a:lstStyle/>
                    <a:p>
                      <a:pPr marL="742950" marR="0" lvl="1" indent="-285750">
                        <a:lnSpc>
                          <a:spcPct val="150000"/>
                        </a:lnSpc>
                        <a:spcBef>
                          <a:spcPts val="1200"/>
                        </a:spcBef>
                        <a:spcAft>
                          <a:spcPts val="600"/>
                        </a:spcAft>
                        <a:buClr>
                          <a:srgbClr val="920075"/>
                        </a:buClr>
                        <a:buFont typeface="Arial" panose="020B0604020202020204" pitchFamily="34" charset="0"/>
                        <a:buChar char="•"/>
                      </a:pPr>
                      <a:endParaRPr lang="en-US" sz="2000" dirty="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748726360"/>
                  </a:ext>
                </a:extLst>
              </a:tr>
            </a:tbl>
          </a:graphicData>
        </a:graphic>
      </p:graphicFrame>
    </p:spTree>
    <p:extLst>
      <p:ext uri="{BB962C8B-B14F-4D97-AF65-F5344CB8AC3E}">
        <p14:creationId xmlns:p14="http://schemas.microsoft.com/office/powerpoint/2010/main" val="2582887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50784CBF-F71B-11BB-07A7-A24D095704B7}"/>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4E6071B-5BB7-DD6E-B9D3-4A9332EA6980}"/>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37D4BAFB-60BE-096A-BFBB-8F244CE8616A}"/>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0F545453-724D-EC62-FECF-BB726EC34D18}"/>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mn-cs"/>
              </a:rPr>
              <a:t>vita.virginia.gov</a:t>
            </a:r>
            <a:endPar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2" name="Text Placeholder 1">
            <a:extLst>
              <a:ext uri="{FF2B5EF4-FFF2-40B4-BE49-F238E27FC236}">
                <a16:creationId xmlns:a16="http://schemas.microsoft.com/office/drawing/2014/main" id="{C9C4BF3F-551D-6284-C54F-5F2C2B780326}"/>
              </a:ext>
            </a:extLst>
          </p:cNvPr>
          <p:cNvSpPr>
            <a:spLocks noGrp="1"/>
          </p:cNvSpPr>
          <p:nvPr>
            <p:ph type="title" idx="4294967295"/>
          </p:nvPr>
        </p:nvSpPr>
        <p:spPr>
          <a:xfrm>
            <a:off x="685800" y="69532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rPr>
              <a:t>Remediation</a:t>
            </a:r>
          </a:p>
        </p:txBody>
      </p:sp>
      <p:sp>
        <p:nvSpPr>
          <p:cNvPr id="4" name="Text Placeholder 7">
            <a:extLst>
              <a:ext uri="{FF2B5EF4-FFF2-40B4-BE49-F238E27FC236}">
                <a16:creationId xmlns:a16="http://schemas.microsoft.com/office/drawing/2014/main" id="{F74C7C34-A8AA-4680-BDF8-72A8222C590A}"/>
              </a:ext>
            </a:extLst>
          </p:cNvPr>
          <p:cNvSpPr txBox="1">
            <a:spLocks/>
          </p:cNvSpPr>
          <p:nvPr/>
        </p:nvSpPr>
        <p:spPr>
          <a:xfrm>
            <a:off x="767644" y="1414902"/>
            <a:ext cx="10645423" cy="4608599"/>
          </a:xfrm>
          <a:prstGeom prst="rect">
            <a:avLst/>
          </a:prstGeom>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Manual Review</a:t>
            </a: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2000" b="0" i="0" u="none" strike="noStrike" kern="1200" cap="none" spc="0" normalizeH="0" baseline="0" noProof="0">
                <a:ln>
                  <a:noFill/>
                </a:ln>
                <a:solidFill>
                  <a:srgbClr val="414042"/>
                </a:solidFill>
                <a:effectLst/>
                <a:uLnTx/>
                <a:uFillTx/>
                <a:latin typeface="Roboto"/>
                <a:ea typeface="Roboto"/>
                <a:cs typeface="Roboto"/>
              </a:rPr>
              <a:t>KSE mass closure of tickets</a:t>
            </a:r>
            <a:endParaRPr kumimoji="0" lang="en-US" sz="20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Roboto" panose="02000000000000000000" pitchFamily="2" charset="0"/>
            </a:endParaRP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20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Release of High Confidence Phish after CSRM review</a:t>
            </a:r>
            <a:endParaRPr kumimoji="0" lang="en-US" sz="16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endParaRPr>
          </a:p>
          <a:p>
            <a:pPr marL="11" marR="0" lvl="0" indent="0"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None/>
              <a:tabLst/>
              <a:defRPr/>
            </a:pPr>
            <a:r>
              <a:rPr kumimoji="0" lang="en-US" sz="2400" b="1"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Roboto" panose="02000000000000000000" pitchFamily="2" charset="0"/>
              </a:rPr>
              <a:t>Policy Adjustment</a:t>
            </a:r>
          </a:p>
          <a:p>
            <a:pPr marL="800100" marR="0" lvl="1" indent="-342900"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2000" b="0" i="0" u="none" strike="noStrike" kern="1200" cap="none" spc="0" normalizeH="0" baseline="0" noProof="0" err="1">
                <a:ln>
                  <a:noFill/>
                </a:ln>
                <a:solidFill>
                  <a:srgbClr val="414042"/>
                </a:solidFill>
                <a:effectLst/>
                <a:uLnTx/>
                <a:uFillTx/>
                <a:latin typeface="Roboto" panose="02000000000000000000" pitchFamily="2" charset="0"/>
                <a:ea typeface="Roboto" panose="02000000000000000000" pitchFamily="2" charset="0"/>
                <a:cs typeface="Roboto" panose="02000000000000000000" pitchFamily="2" charset="0"/>
              </a:rPr>
              <a:t>Messenging</a:t>
            </a:r>
            <a:r>
              <a:rPr kumimoji="0" lang="en-US" sz="20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Roboto" panose="02000000000000000000" pitchFamily="2" charset="0"/>
              </a:rPr>
              <a:t> Tower has a Microsoft Ticket open</a:t>
            </a:r>
          </a:p>
          <a:p>
            <a:pPr marL="1200138" marR="0" lvl="2" indent="-285750" algn="l" defTabSz="914377" rtl="0" eaLnBrk="1" fontAlgn="auto" latinLnBrk="0" hangingPunct="1">
              <a:lnSpc>
                <a:spcPct val="170000"/>
              </a:lnSpc>
              <a:spcBef>
                <a:spcPts val="0"/>
              </a:spcBef>
              <a:spcAft>
                <a:spcPts val="0"/>
              </a:spcAft>
              <a:buClr>
                <a:srgbClr val="920075"/>
              </a:buClr>
              <a:buSzTx/>
              <a:buFont typeface="Wingdings" pitchFamily="2" charset="2"/>
              <a:buChar char="Ø"/>
              <a:tabLst/>
              <a:defRPr/>
            </a:pPr>
            <a:r>
              <a:rPr kumimoji="0" lang="en-US" sz="16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Roboto" panose="02000000000000000000" pitchFamily="2" charset="0"/>
              </a:rPr>
              <a:t>The goal being to make the Anti-SPAM policy’s quarantine equally as strict as the Anti-Phish policy</a:t>
            </a:r>
          </a:p>
          <a:p>
            <a:pPr marL="1200138" marR="0" lvl="2" indent="-285750" algn="l" defTabSz="914377" rtl="0" eaLnBrk="1" fontAlgn="auto" latinLnBrk="0" hangingPunct="1">
              <a:lnSpc>
                <a:spcPct val="170000"/>
              </a:lnSpc>
              <a:spcBef>
                <a:spcPts val="0"/>
              </a:spcBef>
              <a:spcAft>
                <a:spcPts val="0"/>
              </a:spcAft>
              <a:buClr>
                <a:srgbClr val="920075"/>
              </a:buClr>
              <a:buSzTx/>
              <a:buFont typeface="Wingdings" pitchFamily="2" charset="2"/>
              <a:buChar char="Ø"/>
              <a:tabLst/>
              <a:defRPr/>
            </a:pPr>
            <a:r>
              <a:rPr kumimoji="0" lang="en-US" sz="16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Roboto" panose="02000000000000000000" pitchFamily="2" charset="0"/>
              </a:rPr>
              <a:t>Alternative: lower the responsiveness of High Confidence Phish label in the Anti-SPAM policy</a:t>
            </a:r>
          </a:p>
          <a:p>
            <a:pPr marL="1200138" marR="0" lvl="2" indent="-285750" algn="l" defTabSz="914377" rtl="0" eaLnBrk="1" fontAlgn="auto" latinLnBrk="0" hangingPunct="1">
              <a:lnSpc>
                <a:spcPct val="170000"/>
              </a:lnSpc>
              <a:spcBef>
                <a:spcPts val="0"/>
              </a:spcBef>
              <a:spcAft>
                <a:spcPts val="0"/>
              </a:spcAft>
              <a:buClr>
                <a:srgbClr val="920075"/>
              </a:buClr>
              <a:buSzTx/>
              <a:buFont typeface="Wingdings" pitchFamily="2" charset="2"/>
              <a:buChar char="Ø"/>
              <a:tabLst/>
              <a:defRPr/>
            </a:pPr>
            <a:r>
              <a:rPr kumimoji="0" lang="en-US" sz="16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Roboto" panose="02000000000000000000" pitchFamily="2" charset="0"/>
              </a:rPr>
              <a:t>As of January, Microsoft has informed us that they are unable to turn it off for our instance or reroute this quarantine to the Junk Email folder</a:t>
            </a: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endParaRPr kumimoji="0" lang="en-US" sz="20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211222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50784CBF-F71B-11BB-07A7-A24D095704B7}"/>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4E6071B-5BB7-DD6E-B9D3-4A9332EA6980}"/>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37D4BAFB-60BE-096A-BFBB-8F244CE8616A}"/>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pic>
        <p:nvPicPr>
          <p:cNvPr id="3" name="Picture 2" descr="Virginia IT Agency Logo">
            <a:extLst>
              <a:ext uri="{FF2B5EF4-FFF2-40B4-BE49-F238E27FC236}">
                <a16:creationId xmlns:a16="http://schemas.microsoft.com/office/drawing/2014/main" id="{CD4795E9-7766-AD4F-8518-13706C569B24}"/>
              </a:ext>
            </a:extLst>
          </p:cNvPr>
          <p:cNvPicPr>
            <a:picLocks noChangeAspect="1"/>
          </p:cNvPicPr>
          <p:nvPr/>
        </p:nvPicPr>
        <p:blipFill>
          <a:blip r:embed="rId4"/>
          <a:stretch>
            <a:fillRect/>
          </a:stretch>
        </p:blipFill>
        <p:spPr>
          <a:xfrm>
            <a:off x="491583" y="422905"/>
            <a:ext cx="2829646" cy="1070761"/>
          </a:xfrm>
          <a:prstGeom prst="rect">
            <a:avLst/>
          </a:prstGeom>
        </p:spPr>
      </p:pic>
      <p:sp>
        <p:nvSpPr>
          <p:cNvPr id="25" name="Title 24">
            <a:extLst>
              <a:ext uri="{FF2B5EF4-FFF2-40B4-BE49-F238E27FC236}">
                <a16:creationId xmlns:a16="http://schemas.microsoft.com/office/drawing/2014/main" id="{E431C65D-8BBA-0959-DA30-01E754958044}"/>
              </a:ext>
            </a:extLst>
          </p:cNvPr>
          <p:cNvSpPr txBox="1">
            <a:spLocks noGrp="1"/>
          </p:cNvSpPr>
          <p:nvPr>
            <p:ph type="title" idx="4294967295"/>
          </p:nvPr>
        </p:nvSpPr>
        <p:spPr>
          <a:xfrm>
            <a:off x="723204" y="1453196"/>
            <a:ext cx="7677691"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8798C"/>
                </a:solidFill>
                <a:effectLst/>
                <a:uLnTx/>
                <a:uFillTx/>
                <a:latin typeface="Roboto"/>
                <a:ea typeface="Roboto"/>
                <a:cs typeface="Roboto"/>
              </a:rPr>
              <a:t>   Agenda                                            Presenter</a:t>
            </a:r>
            <a:endParaRPr kumimoji="0" lang="en-US" sz="2400" b="1" i="0" u="none" strike="noStrike" kern="1200" cap="none" spc="0" normalizeH="0" baseline="0" noProof="0" dirty="0">
              <a:ln>
                <a:noFill/>
              </a:ln>
              <a:solidFill>
                <a:srgbClr val="28798C"/>
              </a:solidFill>
              <a:effectLst/>
              <a:uLnTx/>
              <a:uFillTx/>
              <a:latin typeface="Roboto"/>
              <a:ea typeface="Roboto"/>
              <a:cs typeface="Roboto"/>
            </a:endParaRPr>
          </a:p>
        </p:txBody>
      </p:sp>
      <p:graphicFrame>
        <p:nvGraphicFramePr>
          <p:cNvPr id="6" name="Table 5">
            <a:extLst>
              <a:ext uri="{FF2B5EF4-FFF2-40B4-BE49-F238E27FC236}">
                <a16:creationId xmlns:a16="http://schemas.microsoft.com/office/drawing/2014/main" id="{8B17F0F3-691F-F800-9D15-F5D3D114F801}"/>
              </a:ext>
            </a:extLst>
          </p:cNvPr>
          <p:cNvGraphicFramePr>
            <a:graphicFrameLocks noGrp="1"/>
          </p:cNvGraphicFramePr>
          <p:nvPr>
            <p:extLst>
              <p:ext uri="{D42A27DB-BD31-4B8C-83A1-F6EECF244321}">
                <p14:modId xmlns:p14="http://schemas.microsoft.com/office/powerpoint/2010/main" val="3460417967"/>
              </p:ext>
            </p:extLst>
          </p:nvPr>
        </p:nvGraphicFramePr>
        <p:xfrm>
          <a:off x="1017469" y="1448633"/>
          <a:ext cx="10165080" cy="4574865"/>
        </p:xfrm>
        <a:graphic>
          <a:graphicData uri="http://schemas.openxmlformats.org/drawingml/2006/table">
            <a:tbl>
              <a:tblPr firstRow="1" bandRow="1">
                <a:tableStyleId>{68D230F3-CF80-4859-8CE7-A43EE81993B5}</a:tableStyleId>
              </a:tblPr>
              <a:tblGrid>
                <a:gridCol w="5082540">
                  <a:extLst>
                    <a:ext uri="{9D8B030D-6E8A-4147-A177-3AD203B41FA5}">
                      <a16:colId xmlns:a16="http://schemas.microsoft.com/office/drawing/2014/main" val="1926258643"/>
                    </a:ext>
                  </a:extLst>
                </a:gridCol>
                <a:gridCol w="5082540">
                  <a:extLst>
                    <a:ext uri="{9D8B030D-6E8A-4147-A177-3AD203B41FA5}">
                      <a16:colId xmlns:a16="http://schemas.microsoft.com/office/drawing/2014/main" val="1128520090"/>
                    </a:ext>
                  </a:extLst>
                </a:gridCol>
              </a:tblGrid>
              <a:tr h="565517">
                <a:tc>
                  <a:txBody>
                    <a:bodyPr/>
                    <a:lstStyle/>
                    <a:p>
                      <a:endParaRPr lang="en-US"/>
                    </a:p>
                  </a:txBody>
                  <a:tcPr/>
                </a:tc>
                <a:tc>
                  <a:txBody>
                    <a:bodyPr/>
                    <a:lstStyle/>
                    <a:p>
                      <a:endParaRPr lang="en-US"/>
                    </a:p>
                  </a:txBody>
                  <a:tcPr/>
                </a:tc>
                <a:extLst>
                  <a:ext uri="{0D108BD9-81ED-4DB2-BD59-A6C34878D82A}">
                    <a16:rowId xmlns:a16="http://schemas.microsoft.com/office/drawing/2014/main" val="3825105711"/>
                  </a:ext>
                </a:extLst>
              </a:tr>
              <a:tr h="565517">
                <a:tc>
                  <a:txBody>
                    <a:bodyPr/>
                    <a:lstStyle/>
                    <a:p>
                      <a:pPr lvl="0">
                        <a:buNone/>
                      </a:pPr>
                      <a:r>
                        <a:rPr lang="en-US" sz="2000" b="1" i="0" u="none" strike="noStrike" noProof="0">
                          <a:solidFill>
                            <a:srgbClr val="005E6E"/>
                          </a:solidFill>
                          <a:latin typeface="roboto"/>
                        </a:rPr>
                        <a:t>Welcome/Opening Remarks</a:t>
                      </a:r>
                      <a:endParaRPr lang="en-US" sz="2000">
                        <a:solidFill>
                          <a:srgbClr val="005E6E"/>
                        </a:solidFill>
                        <a:latin typeface="roboto"/>
                      </a:endParaRPr>
                    </a:p>
                  </a:txBody>
                  <a:tcPr/>
                </a:tc>
                <a:tc>
                  <a:txBody>
                    <a:bodyPr/>
                    <a:lstStyle/>
                    <a:p>
                      <a:pPr lvl="0">
                        <a:buNone/>
                      </a:pPr>
                      <a:r>
                        <a:rPr lang="en-US" sz="2000" b="1" i="0" u="none" strike="noStrike" noProof="0">
                          <a:solidFill>
                            <a:srgbClr val="005E6E"/>
                          </a:solidFill>
                          <a:latin typeface="roboto"/>
                        </a:rPr>
                        <a:t>Kendra Burgess/ VITA</a:t>
                      </a:r>
                      <a:endParaRPr lang="en-US" sz="2000">
                        <a:solidFill>
                          <a:srgbClr val="005E6E"/>
                        </a:solidFill>
                        <a:latin typeface="roboto"/>
                      </a:endParaRPr>
                    </a:p>
                  </a:txBody>
                  <a:tcPr/>
                </a:tc>
                <a:extLst>
                  <a:ext uri="{0D108BD9-81ED-4DB2-BD59-A6C34878D82A}">
                    <a16:rowId xmlns:a16="http://schemas.microsoft.com/office/drawing/2014/main" val="2260602934"/>
                  </a:ext>
                </a:extLst>
              </a:tr>
              <a:tr h="616246">
                <a:tc>
                  <a:txBody>
                    <a:bodyPr/>
                    <a:lstStyle/>
                    <a:p>
                      <a:pPr lvl="0">
                        <a:buNone/>
                      </a:pPr>
                      <a:r>
                        <a:rPr lang="fr-FR" sz="2000" b="1" i="0" u="none" strike="noStrike" noProof="0">
                          <a:solidFill>
                            <a:srgbClr val="005E6E"/>
                          </a:solidFill>
                          <a:latin typeface="roboto"/>
                        </a:rPr>
                        <a:t>Cyber Vault Services (CVS) New Service </a:t>
                      </a:r>
                      <a:endParaRPr lang="en-US" sz="2000">
                        <a:solidFill>
                          <a:srgbClr val="005E6E"/>
                        </a:solidFill>
                        <a:latin typeface="roboto"/>
                      </a:endParaRPr>
                    </a:p>
                  </a:txBody>
                  <a:tcPr/>
                </a:tc>
                <a:tc>
                  <a:txBody>
                    <a:bodyPr/>
                    <a:lstStyle/>
                    <a:p>
                      <a:pPr lvl="0">
                        <a:buNone/>
                      </a:pPr>
                      <a:r>
                        <a:rPr lang="en-US" sz="2000" b="1" i="0" u="none" strike="noStrike" noProof="0">
                          <a:solidFill>
                            <a:srgbClr val="005E6E"/>
                          </a:solidFill>
                          <a:latin typeface="roboto"/>
                        </a:rPr>
                        <a:t>John Del Grosso / VITA</a:t>
                      </a:r>
                      <a:endParaRPr lang="en-US" sz="2000">
                        <a:solidFill>
                          <a:srgbClr val="005E6E"/>
                        </a:solidFill>
                        <a:latin typeface="roboto"/>
                      </a:endParaRPr>
                    </a:p>
                  </a:txBody>
                  <a:tcPr/>
                </a:tc>
                <a:extLst>
                  <a:ext uri="{0D108BD9-81ED-4DB2-BD59-A6C34878D82A}">
                    <a16:rowId xmlns:a16="http://schemas.microsoft.com/office/drawing/2014/main" val="357959388"/>
                  </a:ext>
                </a:extLst>
              </a:tr>
              <a:tr h="565517">
                <a:tc>
                  <a:txBody>
                    <a:bodyPr/>
                    <a:lstStyle/>
                    <a:p>
                      <a:pPr lvl="0">
                        <a:buNone/>
                      </a:pPr>
                      <a:r>
                        <a:rPr lang="en-US" sz="2000" b="1" i="0" u="none" strike="noStrike" noProof="0">
                          <a:solidFill>
                            <a:srgbClr val="005E6E"/>
                          </a:solidFill>
                          <a:latin typeface="Roboto"/>
                        </a:rPr>
                        <a:t>Entrust/Distrust Final update &amp; closeout </a:t>
                      </a:r>
                      <a:endParaRPr lang="en-US" sz="2000">
                        <a:solidFill>
                          <a:srgbClr val="005E6E"/>
                        </a:solidFill>
                        <a:latin typeface="Roboto"/>
                      </a:endParaRPr>
                    </a:p>
                  </a:txBody>
                  <a:tcPr/>
                </a:tc>
                <a:tc>
                  <a:txBody>
                    <a:bodyPr/>
                    <a:lstStyle/>
                    <a:p>
                      <a:pPr lvl="0">
                        <a:buNone/>
                      </a:pPr>
                      <a:r>
                        <a:rPr lang="en-US" sz="2000" b="1" i="0" u="none" strike="noStrike" noProof="0">
                          <a:solidFill>
                            <a:srgbClr val="005E6E"/>
                          </a:solidFill>
                          <a:latin typeface="Roboto"/>
                        </a:rPr>
                        <a:t>John Del Grosso / VITA</a:t>
                      </a:r>
                      <a:endParaRPr lang="en-US" sz="2000">
                        <a:solidFill>
                          <a:srgbClr val="005E6E"/>
                        </a:solidFill>
                        <a:latin typeface="Roboto"/>
                      </a:endParaRPr>
                    </a:p>
                  </a:txBody>
                  <a:tcPr/>
                </a:tc>
                <a:extLst>
                  <a:ext uri="{0D108BD9-81ED-4DB2-BD59-A6C34878D82A}">
                    <a16:rowId xmlns:a16="http://schemas.microsoft.com/office/drawing/2014/main" val="72737314"/>
                  </a:ext>
                </a:extLst>
              </a:tr>
              <a:tr h="565517">
                <a:tc>
                  <a:txBody>
                    <a:bodyPr/>
                    <a:lstStyle/>
                    <a:p>
                      <a:pPr lvl="0">
                        <a:buNone/>
                      </a:pPr>
                      <a:r>
                        <a:rPr lang="en-US" sz="2000" b="1" i="0" u="none" strike="noStrike" noProof="0">
                          <a:solidFill>
                            <a:srgbClr val="005E6E"/>
                          </a:solidFill>
                          <a:latin typeface="roboto"/>
                        </a:rPr>
                        <a:t>Email Quarantine Release Rules</a:t>
                      </a:r>
                      <a:endParaRPr lang="en-US" sz="2000">
                        <a:solidFill>
                          <a:srgbClr val="005E6E"/>
                        </a:solidFill>
                      </a:endParaRPr>
                    </a:p>
                  </a:txBody>
                  <a:tcPr/>
                </a:tc>
                <a:tc>
                  <a:txBody>
                    <a:bodyPr/>
                    <a:lstStyle/>
                    <a:p>
                      <a:pPr lvl="0">
                        <a:buNone/>
                      </a:pPr>
                      <a:r>
                        <a:rPr lang="en-US" sz="2000" b="1" i="0" u="none" strike="noStrike" noProof="0">
                          <a:solidFill>
                            <a:srgbClr val="005E6E"/>
                          </a:solidFill>
                          <a:latin typeface="roboto"/>
                        </a:rPr>
                        <a:t>Scott Brinkley/ VITA</a:t>
                      </a:r>
                      <a:endParaRPr lang="en-US" sz="2000">
                        <a:solidFill>
                          <a:srgbClr val="005E6E"/>
                        </a:solidFill>
                        <a:latin typeface="roboto"/>
                      </a:endParaRPr>
                    </a:p>
                  </a:txBody>
                  <a:tcPr/>
                </a:tc>
                <a:extLst>
                  <a:ext uri="{0D108BD9-81ED-4DB2-BD59-A6C34878D82A}">
                    <a16:rowId xmlns:a16="http://schemas.microsoft.com/office/drawing/2014/main" val="50729629"/>
                  </a:ext>
                </a:extLst>
              </a:tr>
              <a:tr h="565517">
                <a:tc>
                  <a:txBody>
                    <a:bodyPr/>
                    <a:lstStyle/>
                    <a:p>
                      <a:pPr lvl="0">
                        <a:buNone/>
                      </a:pPr>
                      <a:r>
                        <a:rPr lang="en-US" sz="2000" b="1" i="0" u="none" strike="noStrike" noProof="0">
                          <a:solidFill>
                            <a:srgbClr val="005E6E"/>
                          </a:solidFill>
                          <a:latin typeface="roboto"/>
                        </a:rPr>
                        <a:t>Security Products and Services Update</a:t>
                      </a:r>
                      <a:endParaRPr lang="en-US" sz="2000">
                        <a:solidFill>
                          <a:srgbClr val="005E6E"/>
                        </a:solidFill>
                      </a:endParaRPr>
                    </a:p>
                  </a:txBody>
                  <a:tcPr/>
                </a:tc>
                <a:tc>
                  <a:txBody>
                    <a:bodyPr/>
                    <a:lstStyle/>
                    <a:p>
                      <a:pPr lvl="0">
                        <a:buNone/>
                      </a:pPr>
                      <a:r>
                        <a:rPr lang="en-US" sz="2000" b="1" i="0" u="none" strike="noStrike" noProof="0">
                          <a:solidFill>
                            <a:srgbClr val="005E6E"/>
                          </a:solidFill>
                          <a:latin typeface="roboto"/>
                        </a:rPr>
                        <a:t>Uma Seshakrishnan/ VITA</a:t>
                      </a:r>
                      <a:endParaRPr lang="en-US" sz="2000">
                        <a:solidFill>
                          <a:srgbClr val="005E6E"/>
                        </a:solidFill>
                        <a:latin typeface="roboto"/>
                      </a:endParaRPr>
                    </a:p>
                  </a:txBody>
                  <a:tcPr/>
                </a:tc>
                <a:extLst>
                  <a:ext uri="{0D108BD9-81ED-4DB2-BD59-A6C34878D82A}">
                    <a16:rowId xmlns:a16="http://schemas.microsoft.com/office/drawing/2014/main" val="1439320576"/>
                  </a:ext>
                </a:extLst>
              </a:tr>
              <a:tr h="565517">
                <a:tc>
                  <a:txBody>
                    <a:bodyPr/>
                    <a:lstStyle/>
                    <a:p>
                      <a:pPr lvl="0">
                        <a:buNone/>
                      </a:pPr>
                      <a:r>
                        <a:rPr lang="en-US" sz="2000" b="1" i="0" u="none" strike="noStrike" noProof="0">
                          <a:solidFill>
                            <a:srgbClr val="005E6E"/>
                          </a:solidFill>
                          <a:latin typeface="roboto"/>
                        </a:rPr>
                        <a:t>Announcements and Upcoming Events</a:t>
                      </a:r>
                      <a:endParaRPr lang="en-US" sz="2000">
                        <a:solidFill>
                          <a:srgbClr val="005E6E"/>
                        </a:solidFill>
                        <a:latin typeface="roboto"/>
                      </a:endParaRPr>
                    </a:p>
                  </a:txBody>
                  <a:tcPr/>
                </a:tc>
                <a:tc>
                  <a:txBody>
                    <a:bodyPr/>
                    <a:lstStyle/>
                    <a:p>
                      <a:pPr lvl="0">
                        <a:buNone/>
                      </a:pPr>
                      <a:r>
                        <a:rPr lang="en-US" sz="2000" b="1" i="0" u="none" strike="noStrike" noProof="0">
                          <a:solidFill>
                            <a:srgbClr val="005E6E"/>
                          </a:solidFill>
                          <a:latin typeface="roboto"/>
                        </a:rPr>
                        <a:t>Kendra Burgess/ VITA</a:t>
                      </a:r>
                      <a:endParaRPr lang="en-US" sz="2000">
                        <a:solidFill>
                          <a:srgbClr val="005E6E"/>
                        </a:solidFill>
                        <a:latin typeface="roboto"/>
                      </a:endParaRPr>
                    </a:p>
                  </a:txBody>
                  <a:tcPr/>
                </a:tc>
                <a:extLst>
                  <a:ext uri="{0D108BD9-81ED-4DB2-BD59-A6C34878D82A}">
                    <a16:rowId xmlns:a16="http://schemas.microsoft.com/office/drawing/2014/main" val="1541572585"/>
                  </a:ext>
                </a:extLst>
              </a:tr>
              <a:tr h="565517">
                <a:tc>
                  <a:txBody>
                    <a:bodyPr/>
                    <a:lstStyle/>
                    <a:p>
                      <a:pPr lvl="0">
                        <a:buNone/>
                      </a:pPr>
                      <a:r>
                        <a:rPr lang="en-US" sz="2000" b="1" i="0" u="none" strike="noStrike" noProof="0">
                          <a:solidFill>
                            <a:srgbClr val="005E6E"/>
                          </a:solidFill>
                          <a:latin typeface="roboto"/>
                        </a:rPr>
                        <a:t>Adjourn</a:t>
                      </a:r>
                      <a:endParaRPr lang="en-US" sz="2000">
                        <a:solidFill>
                          <a:srgbClr val="005E6E"/>
                        </a:solidFill>
                        <a:latin typeface="roboto"/>
                      </a:endParaRPr>
                    </a:p>
                  </a:txBody>
                  <a:tcPr/>
                </a:tc>
                <a:tc>
                  <a:txBody>
                    <a:bodyPr/>
                    <a:lstStyle/>
                    <a:p>
                      <a:endParaRPr lang="en-US" dirty="0">
                        <a:solidFill>
                          <a:srgbClr val="005E6E"/>
                        </a:solidFill>
                      </a:endParaRPr>
                    </a:p>
                  </a:txBody>
                  <a:tcPr/>
                </a:tc>
                <a:extLst>
                  <a:ext uri="{0D108BD9-81ED-4DB2-BD59-A6C34878D82A}">
                    <a16:rowId xmlns:a16="http://schemas.microsoft.com/office/drawing/2014/main" val="2499087591"/>
                  </a:ext>
                </a:extLst>
              </a:tr>
            </a:tbl>
          </a:graphicData>
        </a:graphic>
      </p:graphicFrame>
      <p:sp>
        <p:nvSpPr>
          <p:cNvPr id="29" name="TextBox 28">
            <a:extLst>
              <a:ext uri="{FF2B5EF4-FFF2-40B4-BE49-F238E27FC236}">
                <a16:creationId xmlns:a16="http://schemas.microsoft.com/office/drawing/2014/main" id="{0F545453-724D-EC62-FECF-BB726EC34D18}"/>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r>
              <a:rPr lang="en-US" sz="1200" err="1">
                <a:solidFill>
                  <a:schemeClr val="bg1"/>
                </a:solidFill>
                <a:latin typeface="Roboto" panose="02000000000000000000" pitchFamily="2" charset="0"/>
                <a:ea typeface="Roboto" panose="02000000000000000000" pitchFamily="2" charset="0"/>
              </a:rPr>
              <a:t>vita.virginia.gov</a:t>
            </a:r>
            <a:endParaRPr lang="en-US" sz="120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100398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idx="4294967295"/>
          </p:nvPr>
        </p:nvSpPr>
        <p:spPr>
          <a:xfrm>
            <a:off x="487012" y="1674813"/>
            <a:ext cx="9795226" cy="1897062"/>
          </a:xfrm>
        </p:spPr>
        <p:txBody>
          <a:bodyPr rtlCol="0">
            <a:noAutofit/>
          </a:bodyPr>
          <a:lstStyle/>
          <a:p>
            <a:r>
              <a:rPr lang="en-US" sz="7200">
                <a:solidFill>
                  <a:srgbClr val="005E6E"/>
                </a:solidFill>
                <a:latin typeface="Rajdhani" panose="02000000000000000000" pitchFamily="2" charset="77"/>
                <a:cs typeface="Rajdhani" panose="02000000000000000000" pitchFamily="2" charset="77"/>
              </a:rPr>
              <a:t>Questions?</a:t>
            </a:r>
            <a:endParaRPr lang="en-US" sz="7200" b="1">
              <a:solidFill>
                <a:srgbClr val="005E6E"/>
              </a:solidFill>
              <a:latin typeface="Rajdhani" panose="02000000000000000000" pitchFamily="2" charset="77"/>
              <a:cs typeface="Rajdhani" panose="02000000000000000000" pitchFamily="2" charset="77"/>
            </a:endParaRPr>
          </a:p>
        </p:txBody>
      </p:sp>
      <p:sp>
        <p:nvSpPr>
          <p:cNvPr id="3" name="Title 1">
            <a:extLst>
              <a:ext uri="{FF2B5EF4-FFF2-40B4-BE49-F238E27FC236}">
                <a16:creationId xmlns:a16="http://schemas.microsoft.com/office/drawing/2014/main" id="{A7DEAB58-DF06-0D18-0B7E-30F7C16886C3}"/>
              </a:ext>
            </a:extLst>
          </p:cNvPr>
          <p:cNvSpPr txBox="1">
            <a:spLocks/>
          </p:cNvSpPr>
          <p:nvPr/>
        </p:nvSpPr>
        <p:spPr>
          <a:xfrm>
            <a:off x="487012" y="3814245"/>
            <a:ext cx="6714565" cy="658262"/>
          </a:xfrm>
          <a:prstGeom prst="rect">
            <a:avLst/>
          </a:prstGeom>
        </p:spPr>
        <p:txBody>
          <a:bodyPr vert="horz" lIns="91440" tIns="45720" rIns="91440" bIns="45720" rtlCol="0" anchor="t">
            <a:noAutofit/>
          </a:bodyPr>
          <a:lstStyle>
            <a:lvl1pPr algn="l" defTabSz="914377" rtl="0" eaLnBrk="1" latinLnBrk="0" hangingPunct="1">
              <a:lnSpc>
                <a:spcPct val="90000"/>
              </a:lnSpc>
              <a:spcBef>
                <a:spcPct val="0"/>
              </a:spcBef>
              <a:buNone/>
              <a:defRPr sz="3200" kern="1200">
                <a:solidFill>
                  <a:schemeClr val="tx1"/>
                </a:solidFill>
                <a:latin typeface="Roboto" panose="02000000000000000000" pitchFamily="2" charset="0"/>
                <a:ea typeface="Roboto" panose="02000000000000000000" pitchFamily="2" charset="0"/>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rgbClr val="920075"/>
                </a:solidFill>
                <a:effectLst/>
                <a:uLnTx/>
                <a:uFillTx/>
                <a:latin typeface="Roboto Medium"/>
                <a:ea typeface="Roboto Medium"/>
                <a:cs typeface="Roboto Medium"/>
              </a:rPr>
              <a:t>Email Quarantine</a:t>
            </a:r>
          </a:p>
        </p:txBody>
      </p:sp>
    </p:spTree>
    <p:extLst>
      <p:ext uri="{BB962C8B-B14F-4D97-AF65-F5344CB8AC3E}">
        <p14:creationId xmlns:p14="http://schemas.microsoft.com/office/powerpoint/2010/main" val="1329746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6DAD0-4543-BB3D-8775-D8F7846757ED}"/>
              </a:ext>
            </a:extLst>
          </p:cNvPr>
          <p:cNvSpPr>
            <a:spLocks noGrp="1" noChangeArrowheads="1"/>
          </p:cNvSpPr>
          <p:nvPr>
            <p:ph type="title" idx="4294967295"/>
          </p:nvPr>
        </p:nvSpPr>
        <p:spPr bwMode="auto">
          <a:xfrm>
            <a:off x="698090" y="3329332"/>
            <a:ext cx="9104671" cy="584775"/>
          </a:xfrm>
          <a:prstGeom prst="rect">
            <a:avLst/>
          </a:prstGeom>
          <a:noFill/>
          <a:ln>
            <a:noFill/>
            <a:prstDash/>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414042"/>
                </a:solidFill>
                <a:effectLst/>
                <a:uLnTx/>
                <a:uFillTx/>
                <a:latin typeface="Rajdhani" panose="02000000000000000000" pitchFamily="2" charset="77"/>
                <a:ea typeface="Roboto" panose="02000000000000000000" pitchFamily="2" charset="0"/>
                <a:cs typeface="Rajdhani" panose="02000000000000000000" pitchFamily="2" charset="77"/>
              </a:rPr>
              <a:t>Security Products &amp; Services - Team Updates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Text Placeholder 2">
            <a:extLst>
              <a:ext uri="{FF2B5EF4-FFF2-40B4-BE49-F238E27FC236}">
                <a16:creationId xmlns:a16="http://schemas.microsoft.com/office/drawing/2014/main" id="{BB80F3B6-80B3-2A5E-68FD-E90841483DE2}"/>
              </a:ext>
            </a:extLst>
          </p:cNvPr>
          <p:cNvSpPr>
            <a:spLocks noGrp="1"/>
          </p:cNvSpPr>
          <p:nvPr>
            <p:ph type="body" sz="quarter" idx="14"/>
          </p:nvPr>
        </p:nvSpPr>
        <p:spPr>
          <a:xfrm>
            <a:off x="894029" y="4714884"/>
            <a:ext cx="5821096" cy="776986"/>
          </a:xfrm>
        </p:spPr>
        <p:txBody>
          <a:bodyPr>
            <a:normAutofit/>
          </a:bodyPr>
          <a:lstStyle/>
          <a:p>
            <a:r>
              <a:rPr lang="en-US"/>
              <a:t>Uma Seshakrishnan</a:t>
            </a:r>
          </a:p>
          <a:p>
            <a:r>
              <a:rPr lang="en-US"/>
              <a:t>Product Manager, Security Services and Products</a:t>
            </a:r>
          </a:p>
        </p:txBody>
      </p:sp>
      <p:sp>
        <p:nvSpPr>
          <p:cNvPr id="14" name="Text Placeholder 13">
            <a:extLst>
              <a:ext uri="{FF2B5EF4-FFF2-40B4-BE49-F238E27FC236}">
                <a16:creationId xmlns:a16="http://schemas.microsoft.com/office/drawing/2014/main" id="{1C737ABC-1A9D-B2EA-B60B-C7E539F4C9CD}"/>
              </a:ext>
            </a:extLst>
          </p:cNvPr>
          <p:cNvSpPr>
            <a:spLocks noGrp="1"/>
          </p:cNvSpPr>
          <p:nvPr>
            <p:ph type="body" sz="quarter" idx="15"/>
          </p:nvPr>
        </p:nvSpPr>
        <p:spPr/>
        <p:txBody>
          <a:bodyPr>
            <a:normAutofit/>
          </a:bodyPr>
          <a:lstStyle/>
          <a:p>
            <a:r>
              <a:rPr lang="en-US" sz="1400"/>
              <a:t>2/3/2024</a:t>
            </a:r>
          </a:p>
        </p:txBody>
      </p:sp>
    </p:spTree>
    <p:extLst>
      <p:ext uri="{BB962C8B-B14F-4D97-AF65-F5344CB8AC3E}">
        <p14:creationId xmlns:p14="http://schemas.microsoft.com/office/powerpoint/2010/main" val="2190985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50784CBF-F71B-11BB-07A7-A24D095704B7}"/>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4E6071B-5BB7-DD6E-B9D3-4A9332EA6980}"/>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37D4BAFB-60BE-096A-BFBB-8F244CE8616A}"/>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0F545453-724D-EC62-FECF-BB726EC34D18}"/>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mn-cs"/>
              </a:rPr>
              <a:t>vita.virginia.gov</a:t>
            </a:r>
            <a:endPar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pic>
        <p:nvPicPr>
          <p:cNvPr id="3" name="Picture 2">
            <a:extLst>
              <a:ext uri="{FF2B5EF4-FFF2-40B4-BE49-F238E27FC236}">
                <a16:creationId xmlns:a16="http://schemas.microsoft.com/office/drawing/2014/main" id="{5E78BF8B-B868-8DD0-8945-DD863940FE2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877667" y="1235571"/>
            <a:ext cx="666274" cy="579494"/>
          </a:xfrm>
          <a:prstGeom prst="rect">
            <a:avLst/>
          </a:prstGeom>
        </p:spPr>
      </p:pic>
      <p:sp>
        <p:nvSpPr>
          <p:cNvPr id="2" name="Text Placeholder 1">
            <a:extLst>
              <a:ext uri="{FF2B5EF4-FFF2-40B4-BE49-F238E27FC236}">
                <a16:creationId xmlns:a16="http://schemas.microsoft.com/office/drawing/2014/main" id="{C9C4BF3F-551D-6284-C54F-5F2C2B780326}"/>
              </a:ext>
            </a:extLst>
          </p:cNvPr>
          <p:cNvSpPr>
            <a:spLocks noGrp="1"/>
          </p:cNvSpPr>
          <p:nvPr>
            <p:ph type="title" idx="4294967295"/>
          </p:nvPr>
        </p:nvSpPr>
        <p:spPr>
          <a:xfrm>
            <a:off x="406400" y="430213"/>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3200" b="1" i="0" u="none" strike="noStrike" kern="1200" cap="none" spc="0" normalizeH="0" baseline="0" noProof="0" dirty="0">
                <a:ln>
                  <a:noFill/>
                </a:ln>
                <a:solidFill>
                  <a:srgbClr val="105A70"/>
                </a:solidFill>
                <a:effectLst/>
                <a:uLnTx/>
                <a:uFillTx/>
                <a:latin typeface="Rajdhani" panose="02000000000000000000" pitchFamily="2" charset="0"/>
                <a:ea typeface="Roboto" panose="02000000000000000000" pitchFamily="2" charset="0"/>
                <a:cs typeface="Rajdhani" panose="02000000000000000000" pitchFamily="2" charset="0"/>
              </a:rPr>
              <a:t>Highlights</a:t>
            </a:r>
          </a:p>
        </p:txBody>
      </p:sp>
      <p:sp>
        <p:nvSpPr>
          <p:cNvPr id="10" name="Oval 9">
            <a:extLst>
              <a:ext uri="{FF2B5EF4-FFF2-40B4-BE49-F238E27FC236}">
                <a16:creationId xmlns:a16="http://schemas.microsoft.com/office/drawing/2014/main" id="{29AE5131-B2A5-7B41-D394-85ABA8947EDC}"/>
              </a:ext>
              <a:ext uri="{C183D7F6-B498-43B3-948B-1728B52AA6E4}">
                <adec:decorative xmlns:adec="http://schemas.microsoft.com/office/drawing/2017/decorative" val="1"/>
              </a:ext>
            </a:extLst>
          </p:cNvPr>
          <p:cNvSpPr/>
          <p:nvPr/>
        </p:nvSpPr>
        <p:spPr>
          <a:xfrm>
            <a:off x="1739835" y="1093953"/>
            <a:ext cx="941938" cy="893966"/>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D050EDC3-E660-B7EB-52B8-CF55DDEAFAA6}"/>
              </a:ext>
              <a:ext uri="{C183D7F6-B498-43B3-948B-1728B52AA6E4}">
                <adec:decorative xmlns:adec="http://schemas.microsoft.com/office/drawing/2017/decorative" val="1"/>
              </a:ext>
            </a:extLst>
          </p:cNvPr>
          <p:cNvSpPr/>
          <p:nvPr/>
        </p:nvSpPr>
        <p:spPr>
          <a:xfrm>
            <a:off x="2583448" y="2222270"/>
            <a:ext cx="941937" cy="893966"/>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44315732-FA39-70CF-C254-975CBBDA7A0D}"/>
              </a:ext>
              <a:ext uri="{C183D7F6-B498-43B3-948B-1728B52AA6E4}">
                <adec:decorative xmlns:adec="http://schemas.microsoft.com/office/drawing/2017/decorative" val="1"/>
              </a:ext>
            </a:extLst>
          </p:cNvPr>
          <p:cNvSpPr/>
          <p:nvPr/>
        </p:nvSpPr>
        <p:spPr>
          <a:xfrm>
            <a:off x="3660773" y="3543925"/>
            <a:ext cx="941937" cy="893966"/>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lowchart: Stored Data 35">
            <a:extLst>
              <a:ext uri="{FF2B5EF4-FFF2-40B4-BE49-F238E27FC236}">
                <a16:creationId xmlns:a16="http://schemas.microsoft.com/office/drawing/2014/main" id="{A14597B7-790A-D44F-CA4A-F95E6E326AC8}"/>
              </a:ext>
              <a:ext uri="{C183D7F6-B498-43B3-948B-1728B52AA6E4}">
                <adec:decorative xmlns:adec="http://schemas.microsoft.com/office/drawing/2017/decorative" val="1"/>
              </a:ext>
            </a:extLst>
          </p:cNvPr>
          <p:cNvSpPr/>
          <p:nvPr/>
        </p:nvSpPr>
        <p:spPr>
          <a:xfrm rot="10800000">
            <a:off x="2241220" y="1049929"/>
            <a:ext cx="5142597" cy="957858"/>
          </a:xfrm>
          <a:prstGeom prst="flowChartOnlineStorage">
            <a:avLst/>
          </a:prstGeom>
          <a:solidFill>
            <a:schemeClr val="accent6">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Bahnschrift Condensed" panose="020B0502040204020203" pitchFamily="34" charset="0"/>
              <a:ea typeface="+mn-ea"/>
              <a:cs typeface="+mn-cs"/>
            </a:endParaRPr>
          </a:p>
        </p:txBody>
      </p:sp>
      <p:sp>
        <p:nvSpPr>
          <p:cNvPr id="37" name="Flowchart: Stored Data 36">
            <a:extLst>
              <a:ext uri="{FF2B5EF4-FFF2-40B4-BE49-F238E27FC236}">
                <a16:creationId xmlns:a16="http://schemas.microsoft.com/office/drawing/2014/main" id="{BF1BC898-68ED-5001-06C3-8ED09651AF36}"/>
              </a:ext>
              <a:ext uri="{C183D7F6-B498-43B3-948B-1728B52AA6E4}">
                <adec:decorative xmlns:adec="http://schemas.microsoft.com/office/drawing/2017/decorative" val="1"/>
              </a:ext>
            </a:extLst>
          </p:cNvPr>
          <p:cNvSpPr/>
          <p:nvPr/>
        </p:nvSpPr>
        <p:spPr>
          <a:xfrm rot="10800000">
            <a:off x="3113426" y="2200154"/>
            <a:ext cx="5263657" cy="957858"/>
          </a:xfrm>
          <a:prstGeom prst="flowChartOnlineStorage">
            <a:avLst/>
          </a:prstGeom>
          <a:solidFill>
            <a:srgbClr val="00808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lowchart: Stored Data 37">
            <a:extLst>
              <a:ext uri="{FF2B5EF4-FFF2-40B4-BE49-F238E27FC236}">
                <a16:creationId xmlns:a16="http://schemas.microsoft.com/office/drawing/2014/main" id="{37789A0A-17FF-2FF0-2986-7B9183978DDB}"/>
              </a:ext>
              <a:ext uri="{C183D7F6-B498-43B3-948B-1728B52AA6E4}">
                <adec:decorative xmlns:adec="http://schemas.microsoft.com/office/drawing/2017/decorative" val="1"/>
              </a:ext>
            </a:extLst>
          </p:cNvPr>
          <p:cNvSpPr/>
          <p:nvPr/>
        </p:nvSpPr>
        <p:spPr>
          <a:xfrm rot="10800000">
            <a:off x="4131742" y="3511979"/>
            <a:ext cx="5263656" cy="957858"/>
          </a:xfrm>
          <a:prstGeom prst="flowChartOnlineStorage">
            <a:avLst/>
          </a:prstGeom>
          <a:solidFill>
            <a:schemeClr val="accent6">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BC73586A-C620-47D0-F665-81E04C31B8A5}"/>
              </a:ext>
            </a:extLst>
          </p:cNvPr>
          <p:cNvSpPr txBox="1"/>
          <p:nvPr/>
        </p:nvSpPr>
        <p:spPr>
          <a:xfrm>
            <a:off x="3327907" y="1092258"/>
            <a:ext cx="39473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hnschrift Condensed" panose="020B0502040204020203" pitchFamily="34" charset="0"/>
                <a:ea typeface="+mn-ea"/>
                <a:cs typeface="+mn-cs"/>
              </a:rPr>
              <a:t>COMPLIANCE MANAGEMENT</a:t>
            </a:r>
          </a:p>
        </p:txBody>
      </p:sp>
      <p:pic>
        <p:nvPicPr>
          <p:cNvPr id="32" name="Picture 31" descr="cartuoon drawing of a gauge with the needle in the green area">
            <a:extLst>
              <a:ext uri="{FF2B5EF4-FFF2-40B4-BE49-F238E27FC236}">
                <a16:creationId xmlns:a16="http://schemas.microsoft.com/office/drawing/2014/main" id="{F18E057D-4A6D-0FEB-B6F0-3A269A0AB0FC}"/>
              </a:ext>
            </a:extLst>
          </p:cNvPr>
          <p:cNvPicPr>
            <a:picLocks noChangeAspect="1"/>
          </p:cNvPicPr>
          <p:nvPr/>
        </p:nvPicPr>
        <p:blipFill>
          <a:blip r:embed="rId5"/>
          <a:stretch>
            <a:fillRect/>
          </a:stretch>
        </p:blipFill>
        <p:spPr>
          <a:xfrm>
            <a:off x="2737875" y="2378471"/>
            <a:ext cx="633081" cy="610973"/>
          </a:xfrm>
          <a:prstGeom prst="rect">
            <a:avLst/>
          </a:prstGeom>
        </p:spPr>
      </p:pic>
      <p:sp>
        <p:nvSpPr>
          <p:cNvPr id="40" name="TextBox 39">
            <a:extLst>
              <a:ext uri="{FF2B5EF4-FFF2-40B4-BE49-F238E27FC236}">
                <a16:creationId xmlns:a16="http://schemas.microsoft.com/office/drawing/2014/main" id="{ADDD4292-83DC-FCBF-80B0-1752BD6E9FE2}"/>
              </a:ext>
            </a:extLst>
          </p:cNvPr>
          <p:cNvSpPr txBox="1"/>
          <p:nvPr/>
        </p:nvSpPr>
        <p:spPr>
          <a:xfrm>
            <a:off x="4179369" y="2225698"/>
            <a:ext cx="29065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hnschrift Condensed" panose="020B0502040204020203" pitchFamily="34" charset="0"/>
                <a:ea typeface="+mn-ea"/>
                <a:cs typeface="+mn-cs"/>
              </a:rPr>
              <a:t>PROCESS OPTIMIZATION</a:t>
            </a:r>
          </a:p>
        </p:txBody>
      </p:sp>
      <p:sp>
        <p:nvSpPr>
          <p:cNvPr id="4" name="Oval 3">
            <a:extLst>
              <a:ext uri="{FF2B5EF4-FFF2-40B4-BE49-F238E27FC236}">
                <a16:creationId xmlns:a16="http://schemas.microsoft.com/office/drawing/2014/main" id="{4A061249-4338-4CFB-C158-7EE3D46323A0}"/>
              </a:ext>
              <a:ext uri="{C183D7F6-B498-43B3-948B-1728B52AA6E4}">
                <adec:decorative xmlns:adec="http://schemas.microsoft.com/office/drawing/2017/decorative" val="1"/>
              </a:ext>
            </a:extLst>
          </p:cNvPr>
          <p:cNvSpPr/>
          <p:nvPr/>
        </p:nvSpPr>
        <p:spPr>
          <a:xfrm>
            <a:off x="4684531" y="4914106"/>
            <a:ext cx="941937" cy="893966"/>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lowchart: Stored Data 4">
            <a:extLst>
              <a:ext uri="{FF2B5EF4-FFF2-40B4-BE49-F238E27FC236}">
                <a16:creationId xmlns:a16="http://schemas.microsoft.com/office/drawing/2014/main" id="{C5BC2B45-BDBD-9354-6DA3-C7D129364275}"/>
              </a:ext>
              <a:ext uri="{C183D7F6-B498-43B3-948B-1728B52AA6E4}">
                <adec:decorative xmlns:adec="http://schemas.microsoft.com/office/drawing/2017/decorative" val="1"/>
              </a:ext>
            </a:extLst>
          </p:cNvPr>
          <p:cNvSpPr/>
          <p:nvPr/>
        </p:nvSpPr>
        <p:spPr>
          <a:xfrm rot="10800000">
            <a:off x="5301103" y="4892074"/>
            <a:ext cx="5263657" cy="957858"/>
          </a:xfrm>
          <a:prstGeom prst="flowChartOnlineStorage">
            <a:avLst/>
          </a:prstGeom>
          <a:solidFill>
            <a:srgbClr val="00808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drawing of a hand shake">
            <a:extLst>
              <a:ext uri="{FF2B5EF4-FFF2-40B4-BE49-F238E27FC236}">
                <a16:creationId xmlns:a16="http://schemas.microsoft.com/office/drawing/2014/main" id="{9430394A-5C91-BE1A-9220-9C03B8519EA7}"/>
              </a:ext>
            </a:extLst>
          </p:cNvPr>
          <p:cNvPicPr>
            <a:picLocks noChangeAspect="1"/>
          </p:cNvPicPr>
          <p:nvPr/>
        </p:nvPicPr>
        <p:blipFill>
          <a:blip r:embed="rId6"/>
          <a:stretch>
            <a:fillRect/>
          </a:stretch>
        </p:blipFill>
        <p:spPr>
          <a:xfrm>
            <a:off x="3829984" y="3655697"/>
            <a:ext cx="603514" cy="608446"/>
          </a:xfrm>
          <a:prstGeom prst="rect">
            <a:avLst/>
          </a:prstGeom>
        </p:spPr>
      </p:pic>
      <p:sp>
        <p:nvSpPr>
          <p:cNvPr id="6" name="TextBox 5">
            <a:extLst>
              <a:ext uri="{FF2B5EF4-FFF2-40B4-BE49-F238E27FC236}">
                <a16:creationId xmlns:a16="http://schemas.microsoft.com/office/drawing/2014/main" id="{246692E8-4E72-936A-2F1D-1167B478EDFD}"/>
              </a:ext>
            </a:extLst>
          </p:cNvPr>
          <p:cNvSpPr txBox="1"/>
          <p:nvPr/>
        </p:nvSpPr>
        <p:spPr>
          <a:xfrm>
            <a:off x="5136909" y="3600055"/>
            <a:ext cx="298831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Bahnschrift Condensed" panose="020B0502040204020203" pitchFamily="34" charset="0"/>
                <a:ea typeface="+mn-ea"/>
                <a:cs typeface="+mn-cs"/>
              </a:rPr>
              <a:t>CUSTOMER ENGAGEMENT</a:t>
            </a:r>
          </a:p>
        </p:txBody>
      </p:sp>
      <p:pic>
        <p:nvPicPr>
          <p:cNvPr id="30" name="Picture 29" descr="User guide picture">
            <a:extLst>
              <a:ext uri="{FF2B5EF4-FFF2-40B4-BE49-F238E27FC236}">
                <a16:creationId xmlns:a16="http://schemas.microsoft.com/office/drawing/2014/main" id="{37EF9F50-E61A-80A9-6D8D-C08D7A8DC43C}"/>
              </a:ext>
            </a:extLst>
          </p:cNvPr>
          <p:cNvPicPr>
            <a:picLocks noChangeAspect="1"/>
          </p:cNvPicPr>
          <p:nvPr/>
        </p:nvPicPr>
        <p:blipFill>
          <a:blip r:embed="rId7"/>
          <a:stretch>
            <a:fillRect/>
          </a:stretch>
        </p:blipFill>
        <p:spPr>
          <a:xfrm>
            <a:off x="4844361" y="5036286"/>
            <a:ext cx="609629" cy="649605"/>
          </a:xfrm>
          <a:prstGeom prst="rect">
            <a:avLst/>
          </a:prstGeom>
        </p:spPr>
      </p:pic>
      <p:sp>
        <p:nvSpPr>
          <p:cNvPr id="41" name="TextBox 40">
            <a:extLst>
              <a:ext uri="{FF2B5EF4-FFF2-40B4-BE49-F238E27FC236}">
                <a16:creationId xmlns:a16="http://schemas.microsoft.com/office/drawing/2014/main" id="{12860F1F-C417-9ED3-0D41-E5A9DCCD9D9D}"/>
              </a:ext>
            </a:extLst>
          </p:cNvPr>
          <p:cNvSpPr txBox="1"/>
          <p:nvPr/>
        </p:nvSpPr>
        <p:spPr>
          <a:xfrm>
            <a:off x="6233515" y="4918503"/>
            <a:ext cx="390042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Bahnschrift Condensed" panose="020B0502040204020203" pitchFamily="34" charset="0"/>
                <a:ea typeface="+mn-ea"/>
                <a:cs typeface="+mn-cs"/>
              </a:rPr>
              <a:t>CUSTOMER TRAINING &amp; SUPPORT</a:t>
            </a:r>
          </a:p>
        </p:txBody>
      </p:sp>
    </p:spTree>
    <p:extLst>
      <p:ext uri="{BB962C8B-B14F-4D97-AF65-F5344CB8AC3E}">
        <p14:creationId xmlns:p14="http://schemas.microsoft.com/office/powerpoint/2010/main" val="139101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1000"/>
                                        <p:tgtEl>
                                          <p:spTgt spid="39"/>
                                        </p:tgtEl>
                                      </p:cBhvr>
                                    </p:animEffect>
                                    <p:anim calcmode="lin" valueType="num">
                                      <p:cBhvr>
                                        <p:cTn id="14" dur="1000" fill="hold"/>
                                        <p:tgtEl>
                                          <p:spTgt spid="39"/>
                                        </p:tgtEl>
                                        <p:attrNameLst>
                                          <p:attrName>ppt_x</p:attrName>
                                        </p:attrNameLst>
                                      </p:cBhvr>
                                      <p:tavLst>
                                        <p:tav tm="0">
                                          <p:val>
                                            <p:strVal val="#ppt_x"/>
                                          </p:val>
                                        </p:tav>
                                        <p:tav tm="100000">
                                          <p:val>
                                            <p:strVal val="#ppt_x"/>
                                          </p:val>
                                        </p:tav>
                                      </p:tavLst>
                                    </p:anim>
                                    <p:anim calcmode="lin" valueType="num">
                                      <p:cBhvr>
                                        <p:cTn id="15" dur="1000" fill="hold"/>
                                        <p:tgtEl>
                                          <p:spTgt spid="39"/>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1000"/>
                                        <p:tgtEl>
                                          <p:spTgt spid="37"/>
                                        </p:tgtEl>
                                      </p:cBhvr>
                                    </p:animEffect>
                                    <p:anim calcmode="lin" valueType="num">
                                      <p:cBhvr>
                                        <p:cTn id="36" dur="1000" fill="hold"/>
                                        <p:tgtEl>
                                          <p:spTgt spid="37"/>
                                        </p:tgtEl>
                                        <p:attrNameLst>
                                          <p:attrName>ppt_x</p:attrName>
                                        </p:attrNameLst>
                                      </p:cBhvr>
                                      <p:tavLst>
                                        <p:tav tm="0">
                                          <p:val>
                                            <p:strVal val="#ppt_x"/>
                                          </p:val>
                                        </p:tav>
                                        <p:tav tm="100000">
                                          <p:val>
                                            <p:strVal val="#ppt_x"/>
                                          </p:val>
                                        </p:tav>
                                      </p:tavLst>
                                    </p:anim>
                                    <p:anim calcmode="lin" valueType="num">
                                      <p:cBhvr>
                                        <p:cTn id="37" dur="1000" fill="hold"/>
                                        <p:tgtEl>
                                          <p:spTgt spid="37"/>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1000"/>
                                        <p:tgtEl>
                                          <p:spTgt spid="40"/>
                                        </p:tgtEl>
                                      </p:cBhvr>
                                    </p:animEffect>
                                    <p:anim calcmode="lin" valueType="num">
                                      <p:cBhvr>
                                        <p:cTn id="41" dur="1000" fill="hold"/>
                                        <p:tgtEl>
                                          <p:spTgt spid="40"/>
                                        </p:tgtEl>
                                        <p:attrNameLst>
                                          <p:attrName>ppt_x</p:attrName>
                                        </p:attrNameLst>
                                      </p:cBhvr>
                                      <p:tavLst>
                                        <p:tav tm="0">
                                          <p:val>
                                            <p:strVal val="#ppt_x"/>
                                          </p:val>
                                        </p:tav>
                                        <p:tav tm="100000">
                                          <p:val>
                                            <p:strVal val="#ppt_x"/>
                                          </p:val>
                                        </p:tav>
                                      </p:tavLst>
                                    </p:anim>
                                    <p:anim calcmode="lin" valueType="num">
                                      <p:cBhvr>
                                        <p:cTn id="42" dur="1000" fill="hold"/>
                                        <p:tgtEl>
                                          <p:spTgt spid="40"/>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1000"/>
                                        <p:tgtEl>
                                          <p:spTgt spid="32"/>
                                        </p:tgtEl>
                                      </p:cBhvr>
                                    </p:animEffect>
                                    <p:anim calcmode="lin" valueType="num">
                                      <p:cBhvr>
                                        <p:cTn id="51" dur="1000" fill="hold"/>
                                        <p:tgtEl>
                                          <p:spTgt spid="32"/>
                                        </p:tgtEl>
                                        <p:attrNameLst>
                                          <p:attrName>ppt_x</p:attrName>
                                        </p:attrNameLst>
                                      </p:cBhvr>
                                      <p:tavLst>
                                        <p:tav tm="0">
                                          <p:val>
                                            <p:strVal val="#ppt_x"/>
                                          </p:val>
                                        </p:tav>
                                        <p:tav tm="100000">
                                          <p:val>
                                            <p:strVal val="#ppt_x"/>
                                          </p:val>
                                        </p:tav>
                                      </p:tavLst>
                                    </p:anim>
                                    <p:anim calcmode="lin" valueType="num">
                                      <p:cBhvr>
                                        <p:cTn id="5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1000"/>
                                        <p:tgtEl>
                                          <p:spTgt spid="38"/>
                                        </p:tgtEl>
                                      </p:cBhvr>
                                    </p:animEffect>
                                    <p:anim calcmode="lin" valueType="num">
                                      <p:cBhvr>
                                        <p:cTn id="58" dur="1000" fill="hold"/>
                                        <p:tgtEl>
                                          <p:spTgt spid="38"/>
                                        </p:tgtEl>
                                        <p:attrNameLst>
                                          <p:attrName>ppt_x</p:attrName>
                                        </p:attrNameLst>
                                      </p:cBhvr>
                                      <p:tavLst>
                                        <p:tav tm="0">
                                          <p:val>
                                            <p:strVal val="#ppt_x"/>
                                          </p:val>
                                        </p:tav>
                                        <p:tav tm="100000">
                                          <p:val>
                                            <p:strVal val="#ppt_x"/>
                                          </p:val>
                                        </p:tav>
                                      </p:tavLst>
                                    </p:anim>
                                    <p:anim calcmode="lin" valueType="num">
                                      <p:cBhvr>
                                        <p:cTn id="59" dur="1000" fill="hold"/>
                                        <p:tgtEl>
                                          <p:spTgt spid="38"/>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1000"/>
                                        <p:tgtEl>
                                          <p:spTgt spid="8"/>
                                        </p:tgtEl>
                                      </p:cBhvr>
                                    </p:animEffect>
                                    <p:anim calcmode="lin" valueType="num">
                                      <p:cBhvr>
                                        <p:cTn id="63" dur="1000" fill="hold"/>
                                        <p:tgtEl>
                                          <p:spTgt spid="8"/>
                                        </p:tgtEl>
                                        <p:attrNameLst>
                                          <p:attrName>ppt_x</p:attrName>
                                        </p:attrNameLst>
                                      </p:cBhvr>
                                      <p:tavLst>
                                        <p:tav tm="0">
                                          <p:val>
                                            <p:strVal val="#ppt_x"/>
                                          </p:val>
                                        </p:tav>
                                        <p:tav tm="100000">
                                          <p:val>
                                            <p:strVal val="#ppt_x"/>
                                          </p:val>
                                        </p:tav>
                                      </p:tavLst>
                                    </p:anim>
                                    <p:anim calcmode="lin" valueType="num">
                                      <p:cBhvr>
                                        <p:cTn id="64" dur="1000" fill="hold"/>
                                        <p:tgtEl>
                                          <p:spTgt spid="8"/>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1000"/>
                                        <p:tgtEl>
                                          <p:spTgt spid="6"/>
                                        </p:tgtEl>
                                      </p:cBhvr>
                                    </p:animEffect>
                                    <p:anim calcmode="lin" valueType="num">
                                      <p:cBhvr>
                                        <p:cTn id="68" dur="1000" fill="hold"/>
                                        <p:tgtEl>
                                          <p:spTgt spid="6"/>
                                        </p:tgtEl>
                                        <p:attrNameLst>
                                          <p:attrName>ppt_x</p:attrName>
                                        </p:attrNameLst>
                                      </p:cBhvr>
                                      <p:tavLst>
                                        <p:tav tm="0">
                                          <p:val>
                                            <p:strVal val="#ppt_x"/>
                                          </p:val>
                                        </p:tav>
                                        <p:tav tm="100000">
                                          <p:val>
                                            <p:strVal val="#ppt_x"/>
                                          </p:val>
                                        </p:tav>
                                      </p:tavLst>
                                    </p:anim>
                                    <p:anim calcmode="lin" valueType="num">
                                      <p:cBhvr>
                                        <p:cTn id="69" dur="1000" fill="hold"/>
                                        <p:tgtEl>
                                          <p:spTgt spid="6"/>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fade">
                                      <p:cBhvr>
                                        <p:cTn id="72" dur="1000"/>
                                        <p:tgtEl>
                                          <p:spTgt spid="12"/>
                                        </p:tgtEl>
                                      </p:cBhvr>
                                    </p:animEffect>
                                    <p:anim calcmode="lin" valueType="num">
                                      <p:cBhvr>
                                        <p:cTn id="73" dur="1000" fill="hold"/>
                                        <p:tgtEl>
                                          <p:spTgt spid="12"/>
                                        </p:tgtEl>
                                        <p:attrNameLst>
                                          <p:attrName>ppt_x</p:attrName>
                                        </p:attrNameLst>
                                      </p:cBhvr>
                                      <p:tavLst>
                                        <p:tav tm="0">
                                          <p:val>
                                            <p:strVal val="#ppt_x"/>
                                          </p:val>
                                        </p:tav>
                                        <p:tav tm="100000">
                                          <p:val>
                                            <p:strVal val="#ppt_x"/>
                                          </p:val>
                                        </p:tav>
                                      </p:tavLst>
                                    </p:anim>
                                    <p:anim calcmode="lin" valueType="num">
                                      <p:cBhvr>
                                        <p:cTn id="7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1000"/>
                                        <p:tgtEl>
                                          <p:spTgt spid="30"/>
                                        </p:tgtEl>
                                      </p:cBhvr>
                                    </p:animEffect>
                                    <p:anim calcmode="lin" valueType="num">
                                      <p:cBhvr>
                                        <p:cTn id="80" dur="1000" fill="hold"/>
                                        <p:tgtEl>
                                          <p:spTgt spid="30"/>
                                        </p:tgtEl>
                                        <p:attrNameLst>
                                          <p:attrName>ppt_x</p:attrName>
                                        </p:attrNameLst>
                                      </p:cBhvr>
                                      <p:tavLst>
                                        <p:tav tm="0">
                                          <p:val>
                                            <p:strVal val="#ppt_x"/>
                                          </p:val>
                                        </p:tav>
                                        <p:tav tm="100000">
                                          <p:val>
                                            <p:strVal val="#ppt_x"/>
                                          </p:val>
                                        </p:tav>
                                      </p:tavLst>
                                    </p:anim>
                                    <p:anim calcmode="lin" valueType="num">
                                      <p:cBhvr>
                                        <p:cTn id="81" dur="1000" fill="hold"/>
                                        <p:tgtEl>
                                          <p:spTgt spid="30"/>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fade">
                                      <p:cBhvr>
                                        <p:cTn id="84" dur="1000"/>
                                        <p:tgtEl>
                                          <p:spTgt spid="41"/>
                                        </p:tgtEl>
                                      </p:cBhvr>
                                    </p:animEffect>
                                    <p:anim calcmode="lin" valueType="num">
                                      <p:cBhvr>
                                        <p:cTn id="85" dur="1000" fill="hold"/>
                                        <p:tgtEl>
                                          <p:spTgt spid="41"/>
                                        </p:tgtEl>
                                        <p:attrNameLst>
                                          <p:attrName>ppt_x</p:attrName>
                                        </p:attrNameLst>
                                      </p:cBhvr>
                                      <p:tavLst>
                                        <p:tav tm="0">
                                          <p:val>
                                            <p:strVal val="#ppt_x"/>
                                          </p:val>
                                        </p:tav>
                                        <p:tav tm="100000">
                                          <p:val>
                                            <p:strVal val="#ppt_x"/>
                                          </p:val>
                                        </p:tav>
                                      </p:tavLst>
                                    </p:anim>
                                    <p:anim calcmode="lin" valueType="num">
                                      <p:cBhvr>
                                        <p:cTn id="86" dur="1000" fill="hold"/>
                                        <p:tgtEl>
                                          <p:spTgt spid="41"/>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4"/>
                                        </p:tgtEl>
                                        <p:attrNameLst>
                                          <p:attrName>style.visibility</p:attrName>
                                        </p:attrNameLst>
                                      </p:cBhvr>
                                      <p:to>
                                        <p:strVal val="visible"/>
                                      </p:to>
                                    </p:set>
                                    <p:animEffect transition="in" filter="fade">
                                      <p:cBhvr>
                                        <p:cTn id="89" dur="1000"/>
                                        <p:tgtEl>
                                          <p:spTgt spid="4"/>
                                        </p:tgtEl>
                                      </p:cBhvr>
                                    </p:animEffect>
                                    <p:anim calcmode="lin" valueType="num">
                                      <p:cBhvr>
                                        <p:cTn id="90" dur="1000" fill="hold"/>
                                        <p:tgtEl>
                                          <p:spTgt spid="4"/>
                                        </p:tgtEl>
                                        <p:attrNameLst>
                                          <p:attrName>ppt_x</p:attrName>
                                        </p:attrNameLst>
                                      </p:cBhvr>
                                      <p:tavLst>
                                        <p:tav tm="0">
                                          <p:val>
                                            <p:strVal val="#ppt_x"/>
                                          </p:val>
                                        </p:tav>
                                        <p:tav tm="100000">
                                          <p:val>
                                            <p:strVal val="#ppt_x"/>
                                          </p:val>
                                        </p:tav>
                                      </p:tavLst>
                                    </p:anim>
                                    <p:anim calcmode="lin" valueType="num">
                                      <p:cBhvr>
                                        <p:cTn id="91" dur="1000" fill="hold"/>
                                        <p:tgtEl>
                                          <p:spTgt spid="4"/>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5"/>
                                        </p:tgtEl>
                                        <p:attrNameLst>
                                          <p:attrName>style.visibility</p:attrName>
                                        </p:attrNameLst>
                                      </p:cBhvr>
                                      <p:to>
                                        <p:strVal val="visible"/>
                                      </p:to>
                                    </p:set>
                                    <p:animEffect transition="in" filter="fade">
                                      <p:cBhvr>
                                        <p:cTn id="94" dur="1000"/>
                                        <p:tgtEl>
                                          <p:spTgt spid="5"/>
                                        </p:tgtEl>
                                      </p:cBhvr>
                                    </p:animEffect>
                                    <p:anim calcmode="lin" valueType="num">
                                      <p:cBhvr>
                                        <p:cTn id="95" dur="1000" fill="hold"/>
                                        <p:tgtEl>
                                          <p:spTgt spid="5"/>
                                        </p:tgtEl>
                                        <p:attrNameLst>
                                          <p:attrName>ppt_x</p:attrName>
                                        </p:attrNameLst>
                                      </p:cBhvr>
                                      <p:tavLst>
                                        <p:tav tm="0">
                                          <p:val>
                                            <p:strVal val="#ppt_x"/>
                                          </p:val>
                                        </p:tav>
                                        <p:tav tm="100000">
                                          <p:val>
                                            <p:strVal val="#ppt_x"/>
                                          </p:val>
                                        </p:tav>
                                      </p:tavLst>
                                    </p:anim>
                                    <p:anim calcmode="lin" valueType="num">
                                      <p:cBhvr>
                                        <p:cTn id="9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animBg="1"/>
      <p:bldP spid="11" grpId="0" animBg="1"/>
      <p:bldP spid="12" grpId="0" animBg="1"/>
      <p:bldP spid="36" grpId="0" animBg="1"/>
      <p:bldP spid="37" grpId="0" animBg="1"/>
      <p:bldP spid="38" grpId="0" animBg="1"/>
      <p:bldP spid="39" grpId="0"/>
      <p:bldP spid="40" grpId="0"/>
      <p:bldP spid="4" grpId="0" animBg="1"/>
      <p:bldP spid="5" grpId="0" animBg="1"/>
      <p:bldP spid="6" grpId="0"/>
      <p:bldP spid="4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F2649986-211D-7A6C-DFD9-034CF3563DC7}"/>
              </a:ext>
            </a:extLst>
          </p:cNvPr>
          <p:cNvSpPr>
            <a:spLocks noGrp="1"/>
          </p:cNvSpPr>
          <p:nvPr>
            <p:ph type="title" idx="4294967295"/>
          </p:nvPr>
        </p:nvSpPr>
        <p:spPr>
          <a:xfrm>
            <a:off x="431800" y="452438"/>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3200" b="1" i="0" u="none" strike="noStrike" kern="1200" cap="none" spc="0" normalizeH="0" baseline="0" noProof="0" dirty="0">
                <a:ln>
                  <a:noFill/>
                </a:ln>
                <a:solidFill>
                  <a:srgbClr val="105A70"/>
                </a:solidFill>
                <a:effectLst/>
                <a:uLnTx/>
                <a:uFillTx/>
                <a:latin typeface="Rajdhani" panose="02000000000000000000" pitchFamily="2" charset="0"/>
                <a:ea typeface="Roboto" panose="02000000000000000000" pitchFamily="2" charset="0"/>
                <a:cs typeface="Rajdhani" panose="02000000000000000000" pitchFamily="2" charset="0"/>
              </a:rPr>
              <a:t>COMPLIANCE MANAGEMENT</a:t>
            </a:r>
          </a:p>
        </p:txBody>
      </p:sp>
      <p:sp>
        <p:nvSpPr>
          <p:cNvPr id="4" name="L-Shape 3">
            <a:extLst>
              <a:ext uri="{FF2B5EF4-FFF2-40B4-BE49-F238E27FC236}">
                <a16:creationId xmlns:a16="http://schemas.microsoft.com/office/drawing/2014/main" id="{76DC1466-6148-011B-655C-2BB6076ADDC4}"/>
              </a:ext>
              <a:ext uri="{C183D7F6-B498-43B3-948B-1728B52AA6E4}">
                <adec:decorative xmlns:adec="http://schemas.microsoft.com/office/drawing/2017/decorative" val="1"/>
              </a:ext>
            </a:extLst>
          </p:cNvPr>
          <p:cNvSpPr/>
          <p:nvPr/>
        </p:nvSpPr>
        <p:spPr>
          <a:xfrm rot="5400000">
            <a:off x="2695182" y="3398941"/>
            <a:ext cx="1452886" cy="2417570"/>
          </a:xfrm>
          <a:prstGeom prst="corner">
            <a:avLst>
              <a:gd name="adj1" fmla="val 16120"/>
              <a:gd name="adj2" fmla="val 16110"/>
            </a:avLst>
          </a:prstGeom>
        </p:spPr>
        <p:style>
          <a:lnRef idx="1">
            <a:schemeClr val="accent5">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Isosceles Triangle 4">
            <a:extLst>
              <a:ext uri="{FF2B5EF4-FFF2-40B4-BE49-F238E27FC236}">
                <a16:creationId xmlns:a16="http://schemas.microsoft.com/office/drawing/2014/main" id="{AEA5DBAD-D934-5ACD-300A-FCD6D1D4F410}"/>
              </a:ext>
              <a:ext uri="{C183D7F6-B498-43B3-948B-1728B52AA6E4}">
                <adec:decorative xmlns:adec="http://schemas.microsoft.com/office/drawing/2017/decorative" val="1"/>
              </a:ext>
            </a:extLst>
          </p:cNvPr>
          <p:cNvSpPr/>
          <p:nvPr/>
        </p:nvSpPr>
        <p:spPr>
          <a:xfrm>
            <a:off x="4218600" y="3223095"/>
            <a:ext cx="411810" cy="411810"/>
          </a:xfrm>
          <a:prstGeom prst="triangle">
            <a:avLst>
              <a:gd name="adj" fmla="val 100000"/>
            </a:avLst>
          </a:prstGeom>
        </p:spPr>
        <p:style>
          <a:lnRef idx="1">
            <a:schemeClr val="accent5">
              <a:hueOff val="-1126424"/>
              <a:satOff val="-2903"/>
              <a:lumOff val="-1961"/>
              <a:alphaOff val="0"/>
            </a:schemeClr>
          </a:lnRef>
          <a:fillRef idx="3">
            <a:schemeClr val="accent5">
              <a:hueOff val="-1126424"/>
              <a:satOff val="-2903"/>
              <a:lumOff val="-1961"/>
              <a:alphaOff val="0"/>
            </a:schemeClr>
          </a:fillRef>
          <a:effectRef idx="3">
            <a:schemeClr val="accent5">
              <a:hueOff val="-1126424"/>
              <a:satOff val="-2903"/>
              <a:lumOff val="-1961"/>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L-Shape 5">
            <a:extLst>
              <a:ext uri="{FF2B5EF4-FFF2-40B4-BE49-F238E27FC236}">
                <a16:creationId xmlns:a16="http://schemas.microsoft.com/office/drawing/2014/main" id="{AF9F4BD3-B431-CBF7-C241-F81BFF1210A7}"/>
              </a:ext>
              <a:ext uri="{C183D7F6-B498-43B3-948B-1728B52AA6E4}">
                <adec:decorative xmlns:adec="http://schemas.microsoft.com/office/drawing/2017/decorative" val="1"/>
              </a:ext>
            </a:extLst>
          </p:cNvPr>
          <p:cNvSpPr/>
          <p:nvPr/>
        </p:nvSpPr>
        <p:spPr>
          <a:xfrm rot="5400000">
            <a:off x="5369557" y="2672498"/>
            <a:ext cx="1452886" cy="2417570"/>
          </a:xfrm>
          <a:prstGeom prst="corner">
            <a:avLst>
              <a:gd name="adj1" fmla="val 16120"/>
              <a:gd name="adj2" fmla="val 16110"/>
            </a:avLst>
          </a:prstGeom>
        </p:spPr>
        <p:style>
          <a:lnRef idx="1">
            <a:schemeClr val="accent5">
              <a:hueOff val="-2252848"/>
              <a:satOff val="-5806"/>
              <a:lumOff val="-3922"/>
              <a:alphaOff val="0"/>
            </a:schemeClr>
          </a:lnRef>
          <a:fillRef idx="3">
            <a:schemeClr val="accent5">
              <a:hueOff val="-2252848"/>
              <a:satOff val="-5806"/>
              <a:lumOff val="-3922"/>
              <a:alphaOff val="0"/>
            </a:schemeClr>
          </a:fillRef>
          <a:effectRef idx="3">
            <a:schemeClr val="accent5">
              <a:hueOff val="-2252848"/>
              <a:satOff val="-5806"/>
              <a:lumOff val="-3922"/>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Isosceles Triangle 6">
            <a:extLst>
              <a:ext uri="{FF2B5EF4-FFF2-40B4-BE49-F238E27FC236}">
                <a16:creationId xmlns:a16="http://schemas.microsoft.com/office/drawing/2014/main" id="{DFFD905D-1DC4-EE7B-BCE4-3F739516FC3A}"/>
              </a:ext>
              <a:ext uri="{C183D7F6-B498-43B3-948B-1728B52AA6E4}">
                <adec:decorative xmlns:adec="http://schemas.microsoft.com/office/drawing/2017/decorative" val="1"/>
              </a:ext>
            </a:extLst>
          </p:cNvPr>
          <p:cNvSpPr/>
          <p:nvPr/>
        </p:nvSpPr>
        <p:spPr>
          <a:xfrm>
            <a:off x="6892975" y="2505340"/>
            <a:ext cx="411810" cy="411810"/>
          </a:xfrm>
          <a:prstGeom prst="triangle">
            <a:avLst>
              <a:gd name="adj" fmla="val 100000"/>
            </a:avLst>
          </a:prstGeom>
        </p:spPr>
        <p:style>
          <a:lnRef idx="1">
            <a:schemeClr val="accent5">
              <a:hueOff val="-3379271"/>
              <a:satOff val="-8710"/>
              <a:lumOff val="-5883"/>
              <a:alphaOff val="0"/>
            </a:schemeClr>
          </a:lnRef>
          <a:fillRef idx="3">
            <a:schemeClr val="accent5">
              <a:hueOff val="-3379271"/>
              <a:satOff val="-8710"/>
              <a:lumOff val="-5883"/>
              <a:alphaOff val="0"/>
            </a:schemeClr>
          </a:fillRef>
          <a:effectRef idx="3">
            <a:schemeClr val="accent5">
              <a:hueOff val="-3379271"/>
              <a:satOff val="-8710"/>
              <a:lumOff val="-5883"/>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L-Shape 7">
            <a:extLst>
              <a:ext uri="{FF2B5EF4-FFF2-40B4-BE49-F238E27FC236}">
                <a16:creationId xmlns:a16="http://schemas.microsoft.com/office/drawing/2014/main" id="{C8E601E0-2257-B841-0610-FE55BE3A13CE}"/>
              </a:ext>
              <a:ext uri="{C183D7F6-B498-43B3-948B-1728B52AA6E4}">
                <adec:decorative xmlns:adec="http://schemas.microsoft.com/office/drawing/2017/decorative" val="1"/>
              </a:ext>
            </a:extLst>
          </p:cNvPr>
          <p:cNvSpPr/>
          <p:nvPr/>
        </p:nvSpPr>
        <p:spPr>
          <a:xfrm rot="5400000">
            <a:off x="8043932" y="2014310"/>
            <a:ext cx="1452886" cy="2417570"/>
          </a:xfrm>
          <a:prstGeom prst="corner">
            <a:avLst>
              <a:gd name="adj1" fmla="val 16120"/>
              <a:gd name="adj2" fmla="val 16110"/>
            </a:avLst>
          </a:prstGeom>
        </p:spPr>
        <p:style>
          <a:lnRef idx="1">
            <a:schemeClr val="accent5">
              <a:hueOff val="-4505695"/>
              <a:satOff val="-11613"/>
              <a:lumOff val="-7843"/>
              <a:alphaOff val="0"/>
            </a:schemeClr>
          </a:lnRef>
          <a:fillRef idx="3">
            <a:schemeClr val="accent5">
              <a:hueOff val="-4505695"/>
              <a:satOff val="-11613"/>
              <a:lumOff val="-7843"/>
              <a:alphaOff val="0"/>
            </a:schemeClr>
          </a:fillRef>
          <a:effectRef idx="3">
            <a:schemeClr val="accent5">
              <a:hueOff val="-4505695"/>
              <a:satOff val="-11613"/>
              <a:lumOff val="-7843"/>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descr="Completed product documentation for around 5 key products.">
            <a:extLst>
              <a:ext uri="{FF2B5EF4-FFF2-40B4-BE49-F238E27FC236}">
                <a16:creationId xmlns:a16="http://schemas.microsoft.com/office/drawing/2014/main" id="{22742C35-B4B2-1388-696B-EDD08134C202}"/>
              </a:ext>
              <a:ext uri="{C183D7F6-B498-43B3-948B-1728B52AA6E4}">
                <adec:decorative xmlns:adec="http://schemas.microsoft.com/office/drawing/2017/decorative" val="0"/>
              </a:ext>
            </a:extLst>
          </p:cNvPr>
          <p:cNvGrpSpPr/>
          <p:nvPr/>
        </p:nvGrpSpPr>
        <p:grpSpPr>
          <a:xfrm>
            <a:off x="2576217" y="4114400"/>
            <a:ext cx="2182596" cy="1913173"/>
            <a:chOff x="245186" y="2463669"/>
            <a:chExt cx="2182596" cy="1913173"/>
          </a:xfrm>
        </p:grpSpPr>
        <p:sp>
          <p:nvSpPr>
            <p:cNvPr id="10" name="Rectangle 9">
              <a:extLst>
                <a:ext uri="{FF2B5EF4-FFF2-40B4-BE49-F238E27FC236}">
                  <a16:creationId xmlns:a16="http://schemas.microsoft.com/office/drawing/2014/main" id="{4A7465F0-C939-F60F-BDB2-32213B757A05}"/>
                </a:ext>
              </a:extLst>
            </p:cNvPr>
            <p:cNvSpPr/>
            <p:nvPr/>
          </p:nvSpPr>
          <p:spPr>
            <a:xfrm>
              <a:off x="245186" y="2463669"/>
              <a:ext cx="2182596" cy="191317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E3A9A89-020E-D74E-C86F-5C6DB20F2A7D}"/>
                </a:ext>
                <a:ext uri="{C183D7F6-B498-43B3-948B-1728B52AA6E4}">
                  <adec:decorative xmlns:adec="http://schemas.microsoft.com/office/drawing/2017/decorative" val="1"/>
                </a:ext>
              </a:extLst>
            </p:cNvPr>
            <p:cNvSpPr txBox="1"/>
            <p:nvPr/>
          </p:nvSpPr>
          <p:spPr>
            <a:xfrm>
              <a:off x="245186" y="2463669"/>
              <a:ext cx="2182596" cy="191317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3820" tIns="83820" rIns="83820" bIns="83820" numCol="1" spcCol="1270" anchor="t" anchorCtr="0">
              <a:noAutofit/>
            </a:bodyPr>
            <a:lstStyle/>
            <a:p>
              <a:pPr marL="0" marR="0" lvl="0" indent="0" algn="l" defTabSz="977900" rtl="0" eaLnBrk="1" fontAlgn="auto" latinLnBrk="0" hangingPunct="1">
                <a:lnSpc>
                  <a:spcPct val="90000"/>
                </a:lnSpc>
                <a:spcBef>
                  <a:spcPct val="0"/>
                </a:spcBef>
                <a:spcAft>
                  <a:spcPct val="35000"/>
                </a:spcAft>
                <a:buClrTx/>
                <a:buSzTx/>
                <a:buFont typeface="Arial" panose="020B0604020202020204" pitchFamily="34" charset="0"/>
                <a:buNone/>
                <a:tabLst/>
                <a:defRPr/>
              </a:pPr>
              <a:r>
                <a:rPr kumimoji="0" lang="en-US" sz="2200" b="0" i="0" u="none" strike="noStrike" kern="1200" cap="none" spc="0" normalizeH="0" baseline="0" noProof="0" dirty="0">
                  <a:ln>
                    <a:solidFill>
                      <a:srgbClr val="4472C4">
                        <a:alpha val="95000"/>
                      </a:srgbClr>
                    </a:solidFill>
                  </a:ln>
                  <a:solidFill>
                    <a:srgbClr val="0070C0"/>
                  </a:solidFill>
                  <a:effectLst>
                    <a:innerShdw blurRad="63500" dist="50800" dir="13500000">
                      <a:prstClr val="black">
                        <a:alpha val="50000"/>
                      </a:prstClr>
                    </a:innerShdw>
                  </a:effectLst>
                  <a:uLnTx/>
                  <a:uFillTx/>
                  <a:latin typeface="Bahnschrift Condensed" panose="020B0502040204020203" pitchFamily="34" charset="0"/>
                  <a:ea typeface="+mn-ea"/>
                  <a:cs typeface="Rajdhani Medium" panose="02000000000000000000" pitchFamily="2" charset="0"/>
                </a:rPr>
                <a:t>Completed product documentation for around 5 key products.</a:t>
              </a:r>
            </a:p>
          </p:txBody>
        </p:sp>
      </p:grpSp>
      <p:grpSp>
        <p:nvGrpSpPr>
          <p:cNvPr id="17" name="Group 16" descr="User guides for Nucleus, Archer, and Ardoq completed; Under internal review.">
            <a:extLst>
              <a:ext uri="{FF2B5EF4-FFF2-40B4-BE49-F238E27FC236}">
                <a16:creationId xmlns:a16="http://schemas.microsoft.com/office/drawing/2014/main" id="{E79BAA18-8D9A-B272-5E34-35040FFB7A41}"/>
              </a:ext>
              <a:ext uri="{C183D7F6-B498-43B3-948B-1728B52AA6E4}">
                <adec:decorative xmlns:adec="http://schemas.microsoft.com/office/drawing/2017/decorative" val="0"/>
              </a:ext>
            </a:extLst>
          </p:cNvPr>
          <p:cNvGrpSpPr/>
          <p:nvPr/>
        </p:nvGrpSpPr>
        <p:grpSpPr>
          <a:xfrm>
            <a:off x="5122190" y="3469416"/>
            <a:ext cx="2182596" cy="1913173"/>
            <a:chOff x="2917111" y="1802499"/>
            <a:chExt cx="2182596" cy="1913173"/>
          </a:xfrm>
        </p:grpSpPr>
        <p:sp>
          <p:nvSpPr>
            <p:cNvPr id="18" name="Rectangle 17">
              <a:extLst>
                <a:ext uri="{FF2B5EF4-FFF2-40B4-BE49-F238E27FC236}">
                  <a16:creationId xmlns:a16="http://schemas.microsoft.com/office/drawing/2014/main" id="{1FBD13DD-3258-BA58-6C03-A1D47F7BD111}"/>
                </a:ext>
              </a:extLst>
            </p:cNvPr>
            <p:cNvSpPr/>
            <p:nvPr/>
          </p:nvSpPr>
          <p:spPr>
            <a:xfrm>
              <a:off x="2917111" y="1802499"/>
              <a:ext cx="2182596" cy="191317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D53CC314-D5BC-82C4-B31B-AB955C1BE27D}"/>
                </a:ext>
                <a:ext uri="{C183D7F6-B498-43B3-948B-1728B52AA6E4}">
                  <adec:decorative xmlns:adec="http://schemas.microsoft.com/office/drawing/2017/decorative" val="0"/>
                </a:ext>
              </a:extLst>
            </p:cNvPr>
            <p:cNvSpPr txBox="1"/>
            <p:nvPr/>
          </p:nvSpPr>
          <p:spPr>
            <a:xfrm>
              <a:off x="2917111" y="1802499"/>
              <a:ext cx="2182596" cy="191317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3820" tIns="83820" rIns="83820" bIns="83820" numCol="1" spcCol="1270" anchor="t" anchorCtr="0">
              <a:noAutofit/>
            </a:bodyPr>
            <a:lstStyle/>
            <a:p>
              <a:pPr marL="0" marR="0" lvl="0" indent="0" algn="l" defTabSz="977900" rtl="0" eaLnBrk="1" fontAlgn="auto" latinLnBrk="0" hangingPunct="1">
                <a:lnSpc>
                  <a:spcPct val="90000"/>
                </a:lnSpc>
                <a:spcBef>
                  <a:spcPct val="0"/>
                </a:spcBef>
                <a:spcAft>
                  <a:spcPct val="35000"/>
                </a:spcAft>
                <a:buClrTx/>
                <a:buSzTx/>
                <a:buFont typeface="Arial" panose="020B0604020202020204" pitchFamily="34" charset="0"/>
                <a:buNone/>
                <a:tabLst/>
                <a:defRPr/>
              </a:pPr>
              <a:r>
                <a:rPr kumimoji="0" lang="en-US" sz="2200" b="0" i="0" u="none" strike="noStrike" kern="1200" cap="none" spc="0" normalizeH="0" baseline="0" noProof="0" dirty="0">
                  <a:ln>
                    <a:solidFill>
                      <a:srgbClr val="4472C4">
                        <a:alpha val="95000"/>
                      </a:srgbClr>
                    </a:solidFill>
                  </a:ln>
                  <a:solidFill>
                    <a:srgbClr val="00CC99"/>
                  </a:solidFill>
                  <a:effectLst>
                    <a:innerShdw blurRad="63500" dist="50800" dir="13500000">
                      <a:prstClr val="black">
                        <a:alpha val="50000"/>
                      </a:prstClr>
                    </a:innerShdw>
                  </a:effectLst>
                  <a:uLnTx/>
                  <a:uFillTx/>
                  <a:latin typeface="Bahnschrift Condensed" panose="020B0502040204020203" pitchFamily="34" charset="0"/>
                  <a:ea typeface="+mn-ea"/>
                  <a:cs typeface="Rajdhani Medium" panose="02000000000000000000" pitchFamily="2" charset="0"/>
                </a:rPr>
                <a:t>User guides for Nucleus, Archer, and </a:t>
              </a:r>
              <a:r>
                <a:rPr kumimoji="0" lang="en-US" sz="2200" b="0" i="0" u="none" strike="noStrike" kern="1200" cap="none" spc="0" normalizeH="0" baseline="0" noProof="0" dirty="0" err="1">
                  <a:ln>
                    <a:solidFill>
                      <a:srgbClr val="4472C4">
                        <a:alpha val="95000"/>
                      </a:srgbClr>
                    </a:solidFill>
                  </a:ln>
                  <a:solidFill>
                    <a:srgbClr val="00CC99"/>
                  </a:solidFill>
                  <a:effectLst>
                    <a:innerShdw blurRad="63500" dist="50800" dir="13500000">
                      <a:prstClr val="black">
                        <a:alpha val="50000"/>
                      </a:prstClr>
                    </a:innerShdw>
                  </a:effectLst>
                  <a:uLnTx/>
                  <a:uFillTx/>
                  <a:latin typeface="Bahnschrift Condensed" panose="020B0502040204020203" pitchFamily="34" charset="0"/>
                  <a:ea typeface="+mn-ea"/>
                  <a:cs typeface="Rajdhani Medium" panose="02000000000000000000" pitchFamily="2" charset="0"/>
                </a:rPr>
                <a:t>Ardoq</a:t>
              </a:r>
              <a:r>
                <a:rPr kumimoji="0" lang="en-US" sz="2200" b="0" i="0" u="none" strike="noStrike" kern="1200" cap="none" spc="0" normalizeH="0" baseline="0" noProof="0" dirty="0">
                  <a:ln>
                    <a:solidFill>
                      <a:srgbClr val="4472C4">
                        <a:alpha val="95000"/>
                      </a:srgbClr>
                    </a:solidFill>
                  </a:ln>
                  <a:solidFill>
                    <a:srgbClr val="00CC99"/>
                  </a:solidFill>
                  <a:effectLst>
                    <a:innerShdw blurRad="63500" dist="50800" dir="13500000">
                      <a:prstClr val="black">
                        <a:alpha val="50000"/>
                      </a:prstClr>
                    </a:innerShdw>
                  </a:effectLst>
                  <a:uLnTx/>
                  <a:uFillTx/>
                  <a:latin typeface="Bahnschrift Condensed" panose="020B0502040204020203" pitchFamily="34" charset="0"/>
                  <a:ea typeface="+mn-ea"/>
                  <a:cs typeface="Rajdhani Medium" panose="02000000000000000000" pitchFamily="2" charset="0"/>
                </a:rPr>
                <a:t> completed; Under internal review. </a:t>
              </a:r>
            </a:p>
          </p:txBody>
        </p:sp>
      </p:grpSp>
      <p:pic>
        <p:nvPicPr>
          <p:cNvPr id="23" name="Picture 22">
            <a:extLst>
              <a:ext uri="{FF2B5EF4-FFF2-40B4-BE49-F238E27FC236}">
                <a16:creationId xmlns:a16="http://schemas.microsoft.com/office/drawing/2014/main" id="{185A8900-F8EF-A305-7D1D-6A8572C1CC5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914059" y="3019495"/>
            <a:ext cx="791369" cy="819010"/>
          </a:xfrm>
          <a:prstGeom prst="rect">
            <a:avLst/>
          </a:prstGeom>
        </p:spPr>
      </p:pic>
      <p:pic>
        <p:nvPicPr>
          <p:cNvPr id="24" name="Picture 23">
            <a:extLst>
              <a:ext uri="{FF2B5EF4-FFF2-40B4-BE49-F238E27FC236}">
                <a16:creationId xmlns:a16="http://schemas.microsoft.com/office/drawing/2014/main" id="{7F20F0C3-17AF-0A3D-30D8-490D04C2471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503380" y="2286455"/>
            <a:ext cx="720440" cy="733040"/>
          </a:xfrm>
          <a:prstGeom prst="rect">
            <a:avLst/>
          </a:prstGeom>
        </p:spPr>
      </p:pic>
      <p:pic>
        <p:nvPicPr>
          <p:cNvPr id="25" name="Picture 24">
            <a:extLst>
              <a:ext uri="{FF2B5EF4-FFF2-40B4-BE49-F238E27FC236}">
                <a16:creationId xmlns:a16="http://schemas.microsoft.com/office/drawing/2014/main" id="{53FC6EA9-DF62-3346-E227-EED3A7D4B02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396040" y="1639975"/>
            <a:ext cx="748669" cy="750013"/>
          </a:xfrm>
          <a:prstGeom prst="rect">
            <a:avLst/>
          </a:prstGeom>
        </p:spPr>
      </p:pic>
      <p:grpSp>
        <p:nvGrpSpPr>
          <p:cNvPr id="20" name="Group 19" descr="Strategized a plan to track products and ensure successful deployment.">
            <a:extLst>
              <a:ext uri="{FF2B5EF4-FFF2-40B4-BE49-F238E27FC236}">
                <a16:creationId xmlns:a16="http://schemas.microsoft.com/office/drawing/2014/main" id="{409D455C-25AB-1F06-BB06-ECBCD659E20C}"/>
              </a:ext>
              <a:ext uri="{C183D7F6-B498-43B3-948B-1728B52AA6E4}">
                <adec:decorative xmlns:adec="http://schemas.microsoft.com/office/drawing/2017/decorative" val="0"/>
              </a:ext>
            </a:extLst>
          </p:cNvPr>
          <p:cNvGrpSpPr/>
          <p:nvPr/>
        </p:nvGrpSpPr>
        <p:grpSpPr>
          <a:xfrm>
            <a:off x="7796564" y="2881918"/>
            <a:ext cx="2182596" cy="1913173"/>
            <a:chOff x="8260960" y="480158"/>
            <a:chExt cx="2182596" cy="1913173"/>
          </a:xfrm>
        </p:grpSpPr>
        <p:sp>
          <p:nvSpPr>
            <p:cNvPr id="21" name="Rectangle 20">
              <a:extLst>
                <a:ext uri="{FF2B5EF4-FFF2-40B4-BE49-F238E27FC236}">
                  <a16:creationId xmlns:a16="http://schemas.microsoft.com/office/drawing/2014/main" id="{63F0F048-B097-33A6-4A83-1D0F6FFE6A1E}"/>
                </a:ext>
              </a:extLst>
            </p:cNvPr>
            <p:cNvSpPr/>
            <p:nvPr/>
          </p:nvSpPr>
          <p:spPr>
            <a:xfrm>
              <a:off x="8260960" y="480158"/>
              <a:ext cx="2182596" cy="191317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BFEB674A-5168-9904-6FB0-3FF680A153D4}"/>
                </a:ext>
              </a:extLst>
            </p:cNvPr>
            <p:cNvSpPr txBox="1"/>
            <p:nvPr/>
          </p:nvSpPr>
          <p:spPr>
            <a:xfrm>
              <a:off x="8260960" y="480158"/>
              <a:ext cx="2182596" cy="191317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3820" tIns="83820" rIns="83820" bIns="83820" numCol="1" spcCol="1270" anchor="t" anchorCtr="0">
              <a:noAutofit/>
            </a:bodyPr>
            <a:lstStyle/>
            <a:p>
              <a:pPr marL="0" marR="0" lvl="0" indent="0" algn="l" defTabSz="977900" rtl="0" eaLnBrk="1" fontAlgn="auto" latinLnBrk="0" hangingPunct="1">
                <a:lnSpc>
                  <a:spcPct val="90000"/>
                </a:lnSpc>
                <a:spcBef>
                  <a:spcPct val="0"/>
                </a:spcBef>
                <a:spcAft>
                  <a:spcPct val="35000"/>
                </a:spcAft>
                <a:buClrTx/>
                <a:buSzTx/>
                <a:buFontTx/>
                <a:buNone/>
                <a:tabLst/>
                <a:defRPr/>
              </a:pPr>
              <a:r>
                <a:rPr kumimoji="0" lang="en-US" sz="2200" b="0" i="0" u="none" strike="noStrike" kern="1200" cap="none" spc="0" normalizeH="0" baseline="0" noProof="0" dirty="0">
                  <a:ln>
                    <a:solidFill>
                      <a:srgbClr val="4472C4">
                        <a:alpha val="95000"/>
                      </a:srgbClr>
                    </a:solidFill>
                  </a:ln>
                  <a:solidFill>
                    <a:srgbClr val="92D050"/>
                  </a:solidFill>
                  <a:effectLst>
                    <a:innerShdw blurRad="63500" dist="50800" dir="13500000">
                      <a:prstClr val="black">
                        <a:alpha val="50000"/>
                      </a:prstClr>
                    </a:innerShdw>
                  </a:effectLst>
                  <a:uLnTx/>
                  <a:uFillTx/>
                  <a:latin typeface="Bahnschrift Condensed" panose="020B0502040204020203" pitchFamily="34" charset="0"/>
                  <a:ea typeface="+mn-ea"/>
                  <a:cs typeface="Rajdhani Medium" panose="02000000000000000000" pitchFamily="2" charset="0"/>
                </a:rPr>
                <a:t>Strategized a plan to track products and ensure successful deployment.</a:t>
              </a:r>
            </a:p>
          </p:txBody>
        </p:sp>
      </p:grpSp>
    </p:spTree>
    <p:extLst>
      <p:ext uri="{BB962C8B-B14F-4D97-AF65-F5344CB8AC3E}">
        <p14:creationId xmlns:p14="http://schemas.microsoft.com/office/powerpoint/2010/main" val="44634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ppt_x"/>
                                          </p:val>
                                        </p:tav>
                                        <p:tav tm="100000">
                                          <p:val>
                                            <p:strVal val="#ppt_x"/>
                                          </p:val>
                                        </p:tav>
                                      </p:tavLst>
                                    </p:anim>
                                    <p:anim calcmode="lin" valueType="num">
                                      <p:cBhvr additive="base">
                                        <p:cTn id="50" dur="500" fill="hold"/>
                                        <p:tgtEl>
                                          <p:spTgt spid="25"/>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additive="base">
                                        <p:cTn id="53" dur="500" fill="hold"/>
                                        <p:tgtEl>
                                          <p:spTgt spid="8"/>
                                        </p:tgtEl>
                                        <p:attrNameLst>
                                          <p:attrName>ppt_x</p:attrName>
                                        </p:attrNameLst>
                                      </p:cBhvr>
                                      <p:tavLst>
                                        <p:tav tm="0">
                                          <p:val>
                                            <p:strVal val="#ppt_x"/>
                                          </p:val>
                                        </p:tav>
                                        <p:tav tm="100000">
                                          <p:val>
                                            <p:strVal val="#ppt_x"/>
                                          </p:val>
                                        </p:tav>
                                      </p:tavLst>
                                    </p:anim>
                                    <p:anim calcmode="lin" valueType="num">
                                      <p:cBhvr additive="base">
                                        <p:cTn id="54" dur="500" fill="hold"/>
                                        <p:tgtEl>
                                          <p:spTgt spid="8"/>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ppt_x"/>
                                          </p:val>
                                        </p:tav>
                                        <p:tav tm="100000">
                                          <p:val>
                                            <p:strVal val="#ppt_x"/>
                                          </p:val>
                                        </p:tav>
                                      </p:tavLst>
                                    </p:anim>
                                    <p:anim calcmode="lin" valueType="num">
                                      <p:cBhvr additive="base">
                                        <p:cTn id="5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50784CBF-F71B-11BB-07A7-A24D095704B7}"/>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4E6071B-5BB7-DD6E-B9D3-4A9332EA6980}"/>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37D4BAFB-60BE-096A-BFBB-8F244CE8616A}"/>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0F545453-724D-EC62-FECF-BB726EC34D18}"/>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mn-cs"/>
              </a:rPr>
              <a:t>vita.virginia.gov</a:t>
            </a:r>
            <a:endPar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7" name="Text Placeholder 1">
            <a:extLst>
              <a:ext uri="{FF2B5EF4-FFF2-40B4-BE49-F238E27FC236}">
                <a16:creationId xmlns:a16="http://schemas.microsoft.com/office/drawing/2014/main" id="{F191452F-1FED-33D5-7C98-7701B3CE9C02}"/>
              </a:ext>
            </a:extLst>
          </p:cNvPr>
          <p:cNvSpPr>
            <a:spLocks noGrp="1"/>
          </p:cNvSpPr>
          <p:nvPr>
            <p:ph type="title" idx="4294967295"/>
          </p:nvPr>
        </p:nvSpPr>
        <p:spPr>
          <a:xfrm>
            <a:off x="431800" y="452438"/>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3200" b="1" i="0" u="none" strike="noStrike" kern="1200" cap="none" spc="0" normalizeH="0" baseline="0" noProof="0" dirty="0">
                <a:ln>
                  <a:noFill/>
                </a:ln>
                <a:solidFill>
                  <a:srgbClr val="105A70"/>
                </a:solidFill>
                <a:effectLst/>
                <a:uLnTx/>
                <a:uFillTx/>
                <a:latin typeface="Rajdhani" panose="02000000000000000000" pitchFamily="2" charset="0"/>
                <a:ea typeface="Roboto" panose="02000000000000000000" pitchFamily="2" charset="0"/>
                <a:cs typeface="Rajdhani" panose="02000000000000000000" pitchFamily="2" charset="0"/>
              </a:rPr>
              <a:t>PROCESS OPTIMIZATION</a:t>
            </a:r>
          </a:p>
        </p:txBody>
      </p:sp>
      <p:graphicFrame>
        <p:nvGraphicFramePr>
          <p:cNvPr id="2" name="Diagram 1" descr="In addition to improving the product onboarding process, we’ve designed a Product Lifecycle Management (PLM) system to enhance prioritization, streamline tracking, and improve overall product governance.&#10;and">
            <a:extLst>
              <a:ext uri="{FF2B5EF4-FFF2-40B4-BE49-F238E27FC236}">
                <a16:creationId xmlns:a16="http://schemas.microsoft.com/office/drawing/2014/main" id="{E2F6566E-FF32-ABD7-328A-C79861A7B55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19471486"/>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07822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Graphic spid="2"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50784CBF-F71B-11BB-07A7-A24D095704B7}"/>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4E6071B-5BB7-DD6E-B9D3-4A9332EA6980}"/>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37D4BAFB-60BE-096A-BFBB-8F244CE8616A}"/>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0F545453-724D-EC62-FECF-BB726EC34D18}"/>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mn-cs"/>
              </a:rPr>
              <a:t>vita.virginia.gov</a:t>
            </a:r>
            <a:endPar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7" name="Text Placeholder 1">
            <a:extLst>
              <a:ext uri="{FF2B5EF4-FFF2-40B4-BE49-F238E27FC236}">
                <a16:creationId xmlns:a16="http://schemas.microsoft.com/office/drawing/2014/main" id="{F191452F-1FED-33D5-7C98-7701B3CE9C02}"/>
              </a:ext>
            </a:extLst>
          </p:cNvPr>
          <p:cNvSpPr>
            <a:spLocks noGrp="1"/>
          </p:cNvSpPr>
          <p:nvPr>
            <p:ph type="title" idx="4294967295"/>
          </p:nvPr>
        </p:nvSpPr>
        <p:spPr>
          <a:xfrm>
            <a:off x="431800" y="452438"/>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3200" b="1" i="0" u="none" strike="noStrike" kern="1200" cap="none" spc="0" normalizeH="0" baseline="0" noProof="0" dirty="0">
                <a:ln>
                  <a:noFill/>
                </a:ln>
                <a:solidFill>
                  <a:srgbClr val="105A70"/>
                </a:solidFill>
                <a:effectLst/>
                <a:uLnTx/>
                <a:uFillTx/>
                <a:latin typeface="Rajdhani" panose="02000000000000000000" pitchFamily="2" charset="0"/>
                <a:ea typeface="Roboto" panose="02000000000000000000" pitchFamily="2" charset="0"/>
                <a:cs typeface="Rajdhani" panose="02000000000000000000" pitchFamily="2" charset="0"/>
              </a:rPr>
              <a:t>CUSTOMER ENGAGEMENT</a:t>
            </a:r>
          </a:p>
        </p:txBody>
      </p:sp>
      <p:graphicFrame>
        <p:nvGraphicFramePr>
          <p:cNvPr id="3" name="Diagram 2" descr="Intake Channels; Process Leadership; Key Objectives; Serialized Communication ">
            <a:extLst>
              <a:ext uri="{FF2B5EF4-FFF2-40B4-BE49-F238E27FC236}">
                <a16:creationId xmlns:a16="http://schemas.microsoft.com/office/drawing/2014/main" id="{9E3D40FC-0BF4-C9D3-3570-7A64860C178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751608617"/>
              </p:ext>
            </p:extLst>
          </p:nvPr>
        </p:nvGraphicFramePr>
        <p:xfrm>
          <a:off x="1374877" y="1027211"/>
          <a:ext cx="9442245" cy="49962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458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Graphic spid="3"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50784CBF-F71B-11BB-07A7-A24D095704B7}"/>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4E6071B-5BB7-DD6E-B9D3-4A9332EA6980}"/>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37D4BAFB-60BE-096A-BFBB-8F244CE8616A}"/>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0F545453-724D-EC62-FECF-BB726EC34D18}"/>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mn-cs"/>
              </a:rPr>
              <a:t>vita.virginia.gov</a:t>
            </a:r>
            <a:endPar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6" name="Text Placeholder 1">
            <a:extLst>
              <a:ext uri="{FF2B5EF4-FFF2-40B4-BE49-F238E27FC236}">
                <a16:creationId xmlns:a16="http://schemas.microsoft.com/office/drawing/2014/main" id="{7B0E4DF2-F7ED-528A-D236-96AB178860F2}"/>
              </a:ext>
            </a:extLst>
          </p:cNvPr>
          <p:cNvSpPr>
            <a:spLocks noGrp="1"/>
          </p:cNvSpPr>
          <p:nvPr>
            <p:ph type="title" idx="4294967295"/>
          </p:nvPr>
        </p:nvSpPr>
        <p:spPr>
          <a:xfrm>
            <a:off x="438150" y="419100"/>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3200" b="1" i="0" u="none" strike="noStrike" kern="1200" cap="none" spc="0" normalizeH="0" baseline="0" noProof="0" dirty="0">
                <a:ln>
                  <a:noFill/>
                </a:ln>
                <a:solidFill>
                  <a:srgbClr val="105A70"/>
                </a:solidFill>
                <a:effectLst/>
                <a:uLnTx/>
                <a:uFillTx/>
                <a:latin typeface="Rajdhani" panose="02000000000000000000" pitchFamily="2" charset="0"/>
                <a:ea typeface="Roboto" panose="02000000000000000000" pitchFamily="2" charset="0"/>
                <a:cs typeface="Rajdhani" panose="02000000000000000000" pitchFamily="2" charset="0"/>
              </a:rPr>
              <a:t>CUSTOMER TRAINING &amp; SUPPORT</a:t>
            </a:r>
          </a:p>
        </p:txBody>
      </p:sp>
      <p:graphicFrame>
        <p:nvGraphicFramePr>
          <p:cNvPr id="7" name="Diagram 6" descr="Green arrow showing progression of process">
            <a:extLst>
              <a:ext uri="{FF2B5EF4-FFF2-40B4-BE49-F238E27FC236}">
                <a16:creationId xmlns:a16="http://schemas.microsoft.com/office/drawing/2014/main" id="{9AE48F8D-FBD2-6B75-B749-F95AC348B6D1}"/>
              </a:ext>
            </a:extLst>
          </p:cNvPr>
          <p:cNvGraphicFramePr/>
          <p:nvPr>
            <p:extLst>
              <p:ext uri="{D42A27DB-BD31-4B8C-83A1-F6EECF244321}">
                <p14:modId xmlns:p14="http://schemas.microsoft.com/office/powerpoint/2010/main" val="2454057439"/>
              </p:ext>
            </p:extLst>
          </p:nvPr>
        </p:nvGraphicFramePr>
        <p:xfrm>
          <a:off x="800101" y="971897"/>
          <a:ext cx="10677524" cy="51664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5" name="Picture 24" descr="drawing security checklist">
            <a:extLst>
              <a:ext uri="{FF2B5EF4-FFF2-40B4-BE49-F238E27FC236}">
                <a16:creationId xmlns:a16="http://schemas.microsoft.com/office/drawing/2014/main" id="{09F4A914-8293-A8EC-1B66-E0C9FBC19D5F}"/>
              </a:ext>
            </a:extLst>
          </p:cNvPr>
          <p:cNvPicPr>
            <a:picLocks noChangeAspect="1"/>
          </p:cNvPicPr>
          <p:nvPr/>
        </p:nvPicPr>
        <p:blipFill>
          <a:blip r:embed="rId9"/>
          <a:stretch>
            <a:fillRect/>
          </a:stretch>
        </p:blipFill>
        <p:spPr>
          <a:xfrm>
            <a:off x="1657233" y="3857828"/>
            <a:ext cx="1009767" cy="961822"/>
          </a:xfrm>
          <a:prstGeom prst="rect">
            <a:avLst/>
          </a:prstGeom>
        </p:spPr>
      </p:pic>
      <p:pic>
        <p:nvPicPr>
          <p:cNvPr id="17" name="Picture 16" descr="Hands holding a box">
            <a:extLst>
              <a:ext uri="{FF2B5EF4-FFF2-40B4-BE49-F238E27FC236}">
                <a16:creationId xmlns:a16="http://schemas.microsoft.com/office/drawing/2014/main" id="{A6DAFD08-95DE-E583-5FDE-B68D684415D9}"/>
              </a:ext>
            </a:extLst>
          </p:cNvPr>
          <p:cNvPicPr>
            <a:picLocks noChangeAspect="1"/>
          </p:cNvPicPr>
          <p:nvPr/>
        </p:nvPicPr>
        <p:blipFill>
          <a:blip r:embed="rId10"/>
          <a:stretch>
            <a:fillRect/>
          </a:stretch>
        </p:blipFill>
        <p:spPr>
          <a:xfrm>
            <a:off x="3158614" y="2463015"/>
            <a:ext cx="1000432" cy="961727"/>
          </a:xfrm>
          <a:prstGeom prst="rect">
            <a:avLst/>
          </a:prstGeom>
        </p:spPr>
      </p:pic>
      <p:pic>
        <p:nvPicPr>
          <p:cNvPr id="21" name="Picture 20" descr="components of deliverables">
            <a:extLst>
              <a:ext uri="{FF2B5EF4-FFF2-40B4-BE49-F238E27FC236}">
                <a16:creationId xmlns:a16="http://schemas.microsoft.com/office/drawing/2014/main" id="{F0795516-2D6A-C584-61D6-607E5641ED59}"/>
              </a:ext>
            </a:extLst>
          </p:cNvPr>
          <p:cNvPicPr>
            <a:picLocks noChangeAspect="1"/>
          </p:cNvPicPr>
          <p:nvPr/>
        </p:nvPicPr>
        <p:blipFill>
          <a:blip r:embed="rId11"/>
          <a:stretch>
            <a:fillRect/>
          </a:stretch>
        </p:blipFill>
        <p:spPr>
          <a:xfrm>
            <a:off x="5075105" y="1501287"/>
            <a:ext cx="1085193" cy="961728"/>
          </a:xfrm>
          <a:prstGeom prst="rect">
            <a:avLst/>
          </a:prstGeom>
        </p:spPr>
      </p:pic>
      <p:pic>
        <p:nvPicPr>
          <p:cNvPr id="23" name="Picture 22" descr="process drawing idea to integrated tool">
            <a:extLst>
              <a:ext uri="{FF2B5EF4-FFF2-40B4-BE49-F238E27FC236}">
                <a16:creationId xmlns:a16="http://schemas.microsoft.com/office/drawing/2014/main" id="{12D89220-C515-AF8A-AC9B-D2D7C65DD391}"/>
              </a:ext>
            </a:extLst>
          </p:cNvPr>
          <p:cNvPicPr>
            <a:picLocks noChangeAspect="1"/>
          </p:cNvPicPr>
          <p:nvPr/>
        </p:nvPicPr>
        <p:blipFill>
          <a:blip r:embed="rId12"/>
          <a:stretch>
            <a:fillRect/>
          </a:stretch>
        </p:blipFill>
        <p:spPr>
          <a:xfrm>
            <a:off x="7084524" y="978964"/>
            <a:ext cx="1071812" cy="807742"/>
          </a:xfrm>
          <a:prstGeom prst="rect">
            <a:avLst/>
          </a:prstGeom>
        </p:spPr>
      </p:pic>
    </p:spTree>
    <p:extLst>
      <p:ext uri="{BB962C8B-B14F-4D97-AF65-F5344CB8AC3E}">
        <p14:creationId xmlns:p14="http://schemas.microsoft.com/office/powerpoint/2010/main" val="2017209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1000" fill="hold"/>
                                        <p:tgtEl>
                                          <p:spTgt spid="25"/>
                                        </p:tgtEl>
                                        <p:attrNameLst>
                                          <p:attrName>ppt_w</p:attrName>
                                        </p:attrNameLst>
                                      </p:cBhvr>
                                      <p:tavLst>
                                        <p:tav tm="0">
                                          <p:val>
                                            <p:fltVal val="0"/>
                                          </p:val>
                                        </p:tav>
                                        <p:tav tm="100000">
                                          <p:val>
                                            <p:strVal val="#ppt_w"/>
                                          </p:val>
                                        </p:tav>
                                      </p:tavLst>
                                    </p:anim>
                                    <p:anim calcmode="lin" valueType="num">
                                      <p:cBhvr>
                                        <p:cTn id="20" dur="1000" fill="hold"/>
                                        <p:tgtEl>
                                          <p:spTgt spid="25"/>
                                        </p:tgtEl>
                                        <p:attrNameLst>
                                          <p:attrName>ppt_h</p:attrName>
                                        </p:attrNameLst>
                                      </p:cBhvr>
                                      <p:tavLst>
                                        <p:tav tm="0">
                                          <p:val>
                                            <p:fltVal val="0"/>
                                          </p:val>
                                        </p:tav>
                                        <p:tav tm="100000">
                                          <p:val>
                                            <p:strVal val="#ppt_h"/>
                                          </p:val>
                                        </p:tav>
                                      </p:tavLst>
                                    </p:anim>
                                    <p:anim calcmode="lin" valueType="num">
                                      <p:cBhvr>
                                        <p:cTn id="21" dur="1000" fill="hold"/>
                                        <p:tgtEl>
                                          <p:spTgt spid="25"/>
                                        </p:tgtEl>
                                        <p:attrNameLst>
                                          <p:attrName>style.rotation</p:attrName>
                                        </p:attrNameLst>
                                      </p:cBhvr>
                                      <p:tavLst>
                                        <p:tav tm="0">
                                          <p:val>
                                            <p:fltVal val="90"/>
                                          </p:val>
                                        </p:tav>
                                        <p:tav tm="100000">
                                          <p:val>
                                            <p:fltVal val="0"/>
                                          </p:val>
                                        </p:tav>
                                      </p:tavLst>
                                    </p:anim>
                                    <p:animEffect transition="in" filter="fade">
                                      <p:cBhvr>
                                        <p:cTn id="22" dur="1000"/>
                                        <p:tgtEl>
                                          <p:spTgt spid="25"/>
                                        </p:tgtEl>
                                      </p:cBhvr>
                                    </p:animEffect>
                                  </p:childTnLst>
                                </p:cTn>
                              </p:par>
                              <p:par>
                                <p:cTn id="23" presetID="3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1000" fill="hold"/>
                                        <p:tgtEl>
                                          <p:spTgt spid="23"/>
                                        </p:tgtEl>
                                        <p:attrNameLst>
                                          <p:attrName>ppt_w</p:attrName>
                                        </p:attrNameLst>
                                      </p:cBhvr>
                                      <p:tavLst>
                                        <p:tav tm="0">
                                          <p:val>
                                            <p:fltVal val="0"/>
                                          </p:val>
                                        </p:tav>
                                        <p:tav tm="100000">
                                          <p:val>
                                            <p:strVal val="#ppt_w"/>
                                          </p:val>
                                        </p:tav>
                                      </p:tavLst>
                                    </p:anim>
                                    <p:anim calcmode="lin" valueType="num">
                                      <p:cBhvr>
                                        <p:cTn id="26" dur="1000" fill="hold"/>
                                        <p:tgtEl>
                                          <p:spTgt spid="23"/>
                                        </p:tgtEl>
                                        <p:attrNameLst>
                                          <p:attrName>ppt_h</p:attrName>
                                        </p:attrNameLst>
                                      </p:cBhvr>
                                      <p:tavLst>
                                        <p:tav tm="0">
                                          <p:val>
                                            <p:fltVal val="0"/>
                                          </p:val>
                                        </p:tav>
                                        <p:tav tm="100000">
                                          <p:val>
                                            <p:strVal val="#ppt_h"/>
                                          </p:val>
                                        </p:tav>
                                      </p:tavLst>
                                    </p:anim>
                                    <p:anim calcmode="lin" valueType="num">
                                      <p:cBhvr>
                                        <p:cTn id="27" dur="1000" fill="hold"/>
                                        <p:tgtEl>
                                          <p:spTgt spid="23"/>
                                        </p:tgtEl>
                                        <p:attrNameLst>
                                          <p:attrName>style.rotation</p:attrName>
                                        </p:attrNameLst>
                                      </p:cBhvr>
                                      <p:tavLst>
                                        <p:tav tm="0">
                                          <p:val>
                                            <p:fltVal val="90"/>
                                          </p:val>
                                        </p:tav>
                                        <p:tav tm="100000">
                                          <p:val>
                                            <p:fltVal val="0"/>
                                          </p:val>
                                        </p:tav>
                                      </p:tavLst>
                                    </p:anim>
                                    <p:animEffect transition="in" filter="fade">
                                      <p:cBhvr>
                                        <p:cTn id="28" dur="1000"/>
                                        <p:tgtEl>
                                          <p:spTgt spid="23"/>
                                        </p:tgtEl>
                                      </p:cBhvr>
                                    </p:animEffect>
                                  </p:childTnLst>
                                </p:cTn>
                              </p:par>
                              <p:par>
                                <p:cTn id="29" presetID="3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1000" fill="hold"/>
                                        <p:tgtEl>
                                          <p:spTgt spid="21"/>
                                        </p:tgtEl>
                                        <p:attrNameLst>
                                          <p:attrName>ppt_w</p:attrName>
                                        </p:attrNameLst>
                                      </p:cBhvr>
                                      <p:tavLst>
                                        <p:tav tm="0">
                                          <p:val>
                                            <p:fltVal val="0"/>
                                          </p:val>
                                        </p:tav>
                                        <p:tav tm="100000">
                                          <p:val>
                                            <p:strVal val="#ppt_w"/>
                                          </p:val>
                                        </p:tav>
                                      </p:tavLst>
                                    </p:anim>
                                    <p:anim calcmode="lin" valueType="num">
                                      <p:cBhvr>
                                        <p:cTn id="32" dur="1000" fill="hold"/>
                                        <p:tgtEl>
                                          <p:spTgt spid="21"/>
                                        </p:tgtEl>
                                        <p:attrNameLst>
                                          <p:attrName>ppt_h</p:attrName>
                                        </p:attrNameLst>
                                      </p:cBhvr>
                                      <p:tavLst>
                                        <p:tav tm="0">
                                          <p:val>
                                            <p:fltVal val="0"/>
                                          </p:val>
                                        </p:tav>
                                        <p:tav tm="100000">
                                          <p:val>
                                            <p:strVal val="#ppt_h"/>
                                          </p:val>
                                        </p:tav>
                                      </p:tavLst>
                                    </p:anim>
                                    <p:anim calcmode="lin" valueType="num">
                                      <p:cBhvr>
                                        <p:cTn id="33" dur="1000" fill="hold"/>
                                        <p:tgtEl>
                                          <p:spTgt spid="21"/>
                                        </p:tgtEl>
                                        <p:attrNameLst>
                                          <p:attrName>style.rotation</p:attrName>
                                        </p:attrNameLst>
                                      </p:cBhvr>
                                      <p:tavLst>
                                        <p:tav tm="0">
                                          <p:val>
                                            <p:fltVal val="90"/>
                                          </p:val>
                                        </p:tav>
                                        <p:tav tm="100000">
                                          <p:val>
                                            <p:fltVal val="0"/>
                                          </p:val>
                                        </p:tav>
                                      </p:tavLst>
                                    </p:anim>
                                    <p:animEffect transition="in" filter="fade">
                                      <p:cBhvr>
                                        <p:cTn id="34" dur="1000"/>
                                        <p:tgtEl>
                                          <p:spTgt spid="21"/>
                                        </p:tgtEl>
                                      </p:cBhvr>
                                    </p:animEffect>
                                  </p:childTnLst>
                                </p:cTn>
                              </p:par>
                              <p:par>
                                <p:cTn id="35" presetID="3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1000" fill="hold"/>
                                        <p:tgtEl>
                                          <p:spTgt spid="17"/>
                                        </p:tgtEl>
                                        <p:attrNameLst>
                                          <p:attrName>ppt_w</p:attrName>
                                        </p:attrNameLst>
                                      </p:cBhvr>
                                      <p:tavLst>
                                        <p:tav tm="0">
                                          <p:val>
                                            <p:fltVal val="0"/>
                                          </p:val>
                                        </p:tav>
                                        <p:tav tm="100000">
                                          <p:val>
                                            <p:strVal val="#ppt_w"/>
                                          </p:val>
                                        </p:tav>
                                      </p:tavLst>
                                    </p:anim>
                                    <p:anim calcmode="lin" valueType="num">
                                      <p:cBhvr>
                                        <p:cTn id="38" dur="1000" fill="hold"/>
                                        <p:tgtEl>
                                          <p:spTgt spid="17"/>
                                        </p:tgtEl>
                                        <p:attrNameLst>
                                          <p:attrName>ppt_h</p:attrName>
                                        </p:attrNameLst>
                                      </p:cBhvr>
                                      <p:tavLst>
                                        <p:tav tm="0">
                                          <p:val>
                                            <p:fltVal val="0"/>
                                          </p:val>
                                        </p:tav>
                                        <p:tav tm="100000">
                                          <p:val>
                                            <p:strVal val="#ppt_h"/>
                                          </p:val>
                                        </p:tav>
                                      </p:tavLst>
                                    </p:anim>
                                    <p:anim calcmode="lin" valueType="num">
                                      <p:cBhvr>
                                        <p:cTn id="39" dur="1000" fill="hold"/>
                                        <p:tgtEl>
                                          <p:spTgt spid="17"/>
                                        </p:tgtEl>
                                        <p:attrNameLst>
                                          <p:attrName>style.rotation</p:attrName>
                                        </p:attrNameLst>
                                      </p:cBhvr>
                                      <p:tavLst>
                                        <p:tav tm="0">
                                          <p:val>
                                            <p:fltVal val="90"/>
                                          </p:val>
                                        </p:tav>
                                        <p:tav tm="100000">
                                          <p:val>
                                            <p:fltVal val="0"/>
                                          </p:val>
                                        </p:tav>
                                      </p:tavLst>
                                    </p:anim>
                                    <p:animEffect transition="in" filter="fade">
                                      <p:cBhvr>
                                        <p:cTn id="4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Graphic spid="7"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50784CBF-F71B-11BB-07A7-A24D095704B7}"/>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4E6071B-5BB7-DD6E-B9D3-4A9332EA6980}"/>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37D4BAFB-60BE-096A-BFBB-8F244CE8616A}"/>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0F545453-724D-EC62-FECF-BB726EC34D18}"/>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mn-cs"/>
              </a:rPr>
              <a:t>vita.virginia.gov</a:t>
            </a:r>
            <a:endPar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2" name="Text Placeholder 1">
            <a:extLst>
              <a:ext uri="{FF2B5EF4-FFF2-40B4-BE49-F238E27FC236}">
                <a16:creationId xmlns:a16="http://schemas.microsoft.com/office/drawing/2014/main" id="{C9C4BF3F-551D-6284-C54F-5F2C2B780326}"/>
              </a:ext>
            </a:extLst>
          </p:cNvPr>
          <p:cNvSpPr>
            <a:spLocks noGrp="1"/>
          </p:cNvSpPr>
          <p:nvPr>
            <p:ph type="title" idx="4294967295"/>
          </p:nvPr>
        </p:nvSpPr>
        <p:spPr>
          <a:xfrm>
            <a:off x="685800" y="69532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3600" b="1" i="0" u="none" strike="noStrike" kern="1200" cap="none" spc="0" normalizeH="0" baseline="0" noProof="0" dirty="0">
                <a:ln>
                  <a:noFill/>
                </a:ln>
                <a:solidFill>
                  <a:srgbClr val="105A70"/>
                </a:solidFill>
                <a:effectLst/>
                <a:uLnTx/>
                <a:uFillTx/>
                <a:latin typeface="Rajdhani" panose="02000000000000000000" pitchFamily="2" charset="77"/>
                <a:ea typeface="Roboto" panose="02000000000000000000" pitchFamily="2" charset="0"/>
                <a:cs typeface="Rajdhani" panose="02000000000000000000" pitchFamily="2" charset="77"/>
              </a:rPr>
              <a:t>SPAS Questions?</a:t>
            </a:r>
          </a:p>
        </p:txBody>
      </p:sp>
      <p:sp>
        <p:nvSpPr>
          <p:cNvPr id="4" name="TextBox 3">
            <a:extLst>
              <a:ext uri="{FF2B5EF4-FFF2-40B4-BE49-F238E27FC236}">
                <a16:creationId xmlns:a16="http://schemas.microsoft.com/office/drawing/2014/main" id="{AC17C92A-8402-60FD-E58B-E46B7C02AE70}"/>
              </a:ext>
            </a:extLst>
          </p:cNvPr>
          <p:cNvSpPr txBox="1"/>
          <p:nvPr/>
        </p:nvSpPr>
        <p:spPr>
          <a:xfrm>
            <a:off x="838200" y="1500100"/>
            <a:ext cx="10143565" cy="31700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Rajdhani" panose="02000000000000000000" pitchFamily="2" charset="77"/>
                <a:ea typeface="+mn-ea"/>
                <a:cs typeface="Rajdhani" panose="02000000000000000000" pitchFamily="2" charset="77"/>
              </a:rPr>
              <a:t>Richard White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Rajdhani" panose="02000000000000000000" pitchFamily="2" charset="77"/>
                <a:ea typeface="+mn-ea"/>
                <a:cs typeface="Rajdhani" panose="02000000000000000000" pitchFamily="2" charset="77"/>
                <a:hlinkClick r:id="rId4"/>
              </a:rPr>
              <a:t>richard.white@vita.virginia.gov</a:t>
            </a:r>
            <a:endParaRPr kumimoji="0" lang="en-US" sz="1800" b="0" i="0" u="none" strike="noStrike" kern="1200" cap="none" spc="0" normalizeH="0" baseline="0" noProof="0">
              <a:ln>
                <a:noFill/>
              </a:ln>
              <a:solidFill>
                <a:srgbClr val="0070C0"/>
              </a:solidFill>
              <a:effectLst/>
              <a:uLnTx/>
              <a:uFillTx/>
              <a:latin typeface="Rajdhani" panose="02000000000000000000" pitchFamily="2" charset="77"/>
              <a:ea typeface="+mn-ea"/>
              <a:cs typeface="Rajdhani" panose="02000000000000000000"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ajdhani" panose="02000000000000000000"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70C0"/>
              </a:solidFill>
              <a:effectLst/>
              <a:uLnTx/>
              <a:uFillTx/>
              <a:latin typeface="Rajdhani" panose="02000000000000000000" pitchFamily="2" charset="77"/>
              <a:ea typeface="+mn-ea"/>
              <a:cs typeface="Rajdhani" panose="02000000000000000000"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Rajdhani" panose="02000000000000000000" pitchFamily="2" charset="77"/>
              <a:ea typeface="+mn-ea"/>
              <a:cs typeface="Rajdhani" panose="02000000000000000000"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Rajdhani" panose="02000000000000000000" pitchFamily="2" charset="77"/>
                <a:ea typeface="+mn-ea"/>
                <a:cs typeface="Rajdhani" panose="02000000000000000000" pitchFamily="2" charset="77"/>
              </a:rPr>
              <a:t>Uma Seshakrishnan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Rajdhani" panose="02000000000000000000" pitchFamily="2" charset="77"/>
                <a:ea typeface="+mn-ea"/>
                <a:cs typeface="Rajdhani" panose="02000000000000000000" pitchFamily="2" charset="77"/>
                <a:hlinkClick r:id="rId5"/>
              </a:rPr>
              <a:t>uma.seshakrishnan@vita.virginia.gov</a:t>
            </a:r>
            <a:endParaRPr kumimoji="0" lang="en-US" sz="1800" b="0" i="0" u="none" strike="noStrike" kern="1200" cap="none" spc="0" normalizeH="0" baseline="0" noProof="0">
              <a:ln>
                <a:noFill/>
              </a:ln>
              <a:solidFill>
                <a:srgbClr val="0070C0"/>
              </a:solidFill>
              <a:effectLst/>
              <a:uLnTx/>
              <a:uFillTx/>
              <a:latin typeface="Rajdhani" panose="02000000000000000000" pitchFamily="2" charset="77"/>
              <a:ea typeface="+mn-ea"/>
              <a:cs typeface="Rajdhani" panose="02000000000000000000"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ajdhani" panose="02000000000000000000"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70C0"/>
              </a:solidFill>
              <a:effectLst/>
              <a:uLnTx/>
              <a:uFillTx/>
              <a:latin typeface="Rajdhani" panose="02000000000000000000" pitchFamily="2" charset="77"/>
              <a:ea typeface="+mn-ea"/>
              <a:cs typeface="Rajdhani" panose="02000000000000000000"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70C0"/>
              </a:solidFill>
              <a:effectLst/>
              <a:uLnTx/>
              <a:uFillTx/>
              <a:latin typeface="Rajdhani" panose="02000000000000000000" pitchFamily="2" charset="77"/>
              <a:ea typeface="+mn-ea"/>
              <a:cs typeface="Rajdhani" panose="02000000000000000000"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Rajdhani" panose="02000000000000000000" pitchFamily="2" charset="77"/>
              <a:ea typeface="+mn-ea"/>
              <a:cs typeface="Rajdhani" panose="02000000000000000000" pitchFamily="2" charset="77"/>
            </a:endParaRPr>
          </a:p>
        </p:txBody>
      </p:sp>
    </p:spTree>
    <p:extLst>
      <p:ext uri="{BB962C8B-B14F-4D97-AF65-F5344CB8AC3E}">
        <p14:creationId xmlns:p14="http://schemas.microsoft.com/office/powerpoint/2010/main" val="1115289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0CA0AD-3A83-7EC2-3400-C9F9DEFDBC91}"/>
              </a:ext>
              <a:ext uri="{C183D7F6-B498-43B3-948B-1728B52AA6E4}">
                <adec:decorative xmlns:adec="http://schemas.microsoft.com/office/drawing/2017/decorative" val="1"/>
              </a:ext>
            </a:extLst>
          </p:cNvPr>
          <p:cNvSpPr/>
          <p:nvPr/>
        </p:nvSpPr>
        <p:spPr>
          <a:xfrm>
            <a:off x="211283" y="1083272"/>
            <a:ext cx="11777516" cy="4988547"/>
          </a:xfrm>
          <a:prstGeom prst="rect">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798C"/>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55DE4932-EA81-92F0-3DBA-CA6251E0B3F0}"/>
              </a:ext>
            </a:extLst>
          </p:cNvPr>
          <p:cNvSpPr>
            <a:spLocks noGrp="1"/>
          </p:cNvSpPr>
          <p:nvPr>
            <p:ph type="title" idx="4294967295"/>
          </p:nvPr>
        </p:nvSpPr>
        <p:spPr>
          <a:xfrm>
            <a:off x="622300" y="38417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rPr>
              <a:t>Announcements</a:t>
            </a:r>
          </a:p>
        </p:txBody>
      </p:sp>
      <p:pic>
        <p:nvPicPr>
          <p:cNvPr id="3" name="Picture 2" descr="speach box around the date">
            <a:extLst>
              <a:ext uri="{FF2B5EF4-FFF2-40B4-BE49-F238E27FC236}">
                <a16:creationId xmlns:a16="http://schemas.microsoft.com/office/drawing/2014/main" id="{9E3D674F-EA15-3E40-E302-1F76B708770D}"/>
              </a:ext>
            </a:extLst>
          </p:cNvPr>
          <p:cNvPicPr>
            <a:picLocks noChangeAspect="1"/>
          </p:cNvPicPr>
          <p:nvPr/>
        </p:nvPicPr>
        <p:blipFill>
          <a:blip r:embed="rId3"/>
          <a:stretch>
            <a:fillRect/>
          </a:stretch>
        </p:blipFill>
        <p:spPr>
          <a:xfrm>
            <a:off x="2496967" y="176270"/>
            <a:ext cx="7447287" cy="6505460"/>
          </a:xfrm>
          <a:prstGeom prst="rect">
            <a:avLst/>
          </a:prstGeom>
        </p:spPr>
      </p:pic>
      <p:sp>
        <p:nvSpPr>
          <p:cNvPr id="9" name="TextBox 8">
            <a:extLst>
              <a:ext uri="{FF2B5EF4-FFF2-40B4-BE49-F238E27FC236}">
                <a16:creationId xmlns:a16="http://schemas.microsoft.com/office/drawing/2014/main" id="{D032D2B4-E221-0F23-2782-C248D04BCAAF}"/>
              </a:ext>
            </a:extLst>
          </p:cNvPr>
          <p:cNvSpPr txBox="1"/>
          <p:nvPr/>
        </p:nvSpPr>
        <p:spPr>
          <a:xfrm>
            <a:off x="4800247" y="2601878"/>
            <a:ext cx="6552802" cy="485069"/>
          </a:xfrm>
          <a:prstGeom prst="rect">
            <a:avLst/>
          </a:prstGeom>
          <a:noFill/>
        </p:spPr>
        <p:txBody>
          <a:bodyPr wrap="square" lIns="91440" tIns="45720" rIns="91440" bIns="45720" rtlCol="0" anchor="t">
            <a:spAutoFit/>
          </a:bodyPr>
          <a:lstStyle/>
          <a:p>
            <a:pPr>
              <a:lnSpc>
                <a:spcPct val="114000"/>
              </a:lnSpc>
              <a:defRPr/>
            </a:pPr>
            <a:r>
              <a:rPr kumimoji="0" lang="en-US" sz="2400" b="0" i="0" u="none" strike="noStrike" kern="1200" cap="none" spc="0" normalizeH="0" baseline="0" noProof="0">
                <a:ln>
                  <a:noFill/>
                </a:ln>
                <a:solidFill>
                  <a:prstClr val="white"/>
                </a:solidFill>
                <a:effectLst/>
                <a:uLnTx/>
                <a:uFillTx/>
                <a:latin typeface="Roboto"/>
                <a:ea typeface="Roboto"/>
                <a:cs typeface="Roboto"/>
              </a:rPr>
              <a:t>ISOAG </a:t>
            </a:r>
            <a:r>
              <a:rPr lang="en-US" sz="2400">
                <a:solidFill>
                  <a:prstClr val="white"/>
                </a:solidFill>
                <a:latin typeface="Roboto"/>
                <a:ea typeface="Roboto"/>
                <a:cs typeface="Roboto"/>
              </a:rPr>
              <a:t>February 5</a:t>
            </a:r>
            <a:r>
              <a:rPr kumimoji="0" lang="en-US" sz="2400" b="0" i="0" u="none" strike="noStrike" kern="1200" cap="none" spc="0" normalizeH="0" baseline="0" noProof="0">
                <a:ln>
                  <a:noFill/>
                </a:ln>
                <a:solidFill>
                  <a:prstClr val="white"/>
                </a:solidFill>
                <a:effectLst/>
                <a:uLnTx/>
                <a:uFillTx/>
                <a:latin typeface="Roboto"/>
                <a:ea typeface="Roboto"/>
                <a:cs typeface="Roboto"/>
              </a:rPr>
              <a:t>, </a:t>
            </a:r>
            <a:r>
              <a:rPr lang="en-US" sz="2400">
                <a:solidFill>
                  <a:prstClr val="white"/>
                </a:solidFill>
                <a:latin typeface="Roboto"/>
                <a:ea typeface="Roboto"/>
                <a:cs typeface="Roboto"/>
              </a:rPr>
              <a:t>2025</a:t>
            </a:r>
            <a:endParaRPr kumimoji="0" lang="en-US" sz="20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a:sym typeface="Roboto"/>
            </a:endParaRPr>
          </a:p>
        </p:txBody>
      </p:sp>
    </p:spTree>
    <p:extLst>
      <p:ext uri="{BB962C8B-B14F-4D97-AF65-F5344CB8AC3E}">
        <p14:creationId xmlns:p14="http://schemas.microsoft.com/office/powerpoint/2010/main" val="36540512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A4F39F-CA63-468B-200A-6BC9D610BF84}"/>
              </a:ext>
            </a:extLst>
          </p:cNvPr>
          <p:cNvSpPr>
            <a:spLocks noGrp="1"/>
          </p:cNvSpPr>
          <p:nvPr>
            <p:ph type="title" idx="4294967295"/>
          </p:nvPr>
        </p:nvSpPr>
        <p:spPr>
          <a:xfrm>
            <a:off x="622300" y="384175"/>
            <a:ext cx="90058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2500"/>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dirty="0">
                <a:ln>
                  <a:noFill/>
                </a:ln>
                <a:solidFill>
                  <a:srgbClr val="105A70"/>
                </a:solidFill>
                <a:effectLst/>
                <a:uLnTx/>
                <a:uFillTx/>
                <a:latin typeface="Roboto"/>
                <a:ea typeface="Roboto"/>
                <a:cs typeface="Roboto"/>
              </a:rPr>
              <a:t>SPLUNK UPDATE – DON'T LET YOUR LOGS HIBERNATE</a:t>
            </a:r>
          </a:p>
        </p:txBody>
      </p:sp>
      <p:graphicFrame>
        <p:nvGraphicFramePr>
          <p:cNvPr id="10" name="Table 9">
            <a:extLst>
              <a:ext uri="{FF2B5EF4-FFF2-40B4-BE49-F238E27FC236}">
                <a16:creationId xmlns:a16="http://schemas.microsoft.com/office/drawing/2014/main" id="{4E442CAE-ACCD-8CF0-B47B-AC7E33344713}"/>
              </a:ext>
            </a:extLst>
          </p:cNvPr>
          <p:cNvGraphicFramePr>
            <a:graphicFrameLocks noGrp="1"/>
          </p:cNvGraphicFramePr>
          <p:nvPr>
            <p:extLst>
              <p:ext uri="{D42A27DB-BD31-4B8C-83A1-F6EECF244321}">
                <p14:modId xmlns:p14="http://schemas.microsoft.com/office/powerpoint/2010/main" val="3027905345"/>
              </p:ext>
            </p:extLst>
          </p:nvPr>
        </p:nvGraphicFramePr>
        <p:xfrm>
          <a:off x="5558453" y="1083272"/>
          <a:ext cx="6223049" cy="8422640"/>
        </p:xfrm>
        <a:graphic>
          <a:graphicData uri="http://schemas.openxmlformats.org/drawingml/2006/table">
            <a:tbl>
              <a:tblPr firstRow="1" bandRow="1"/>
              <a:tblGrid>
                <a:gridCol w="6223049">
                  <a:extLst>
                    <a:ext uri="{9D8B030D-6E8A-4147-A177-3AD203B41FA5}">
                      <a16:colId xmlns:a16="http://schemas.microsoft.com/office/drawing/2014/main" val="377280143"/>
                    </a:ext>
                  </a:extLst>
                </a:gridCol>
              </a:tblGrid>
              <a:tr h="2555735">
                <a:tc>
                  <a:txBody>
                    <a:bodyPr/>
                    <a:lstStyle/>
                    <a:p>
                      <a:r>
                        <a:rPr lang="en-US" sz="2000" b="1" i="0" dirty="0">
                          <a:solidFill>
                            <a:schemeClr val="tx1"/>
                          </a:solidFill>
                          <a:latin typeface="Roboto"/>
                          <a:ea typeface="Roboto"/>
                        </a:rPr>
                        <a:t>Just like the groundhog pops up to check for spring, we're popping in to remind all agencies to identify the logs you want ingested into the VITA Splunk instance!</a:t>
                      </a:r>
                      <a:endParaRPr lang="en-US" sz="2000" dirty="0"/>
                    </a:p>
                    <a:p>
                      <a:pPr lvl="0">
                        <a:buNone/>
                      </a:pPr>
                      <a:endParaRPr lang="en-US" sz="2000" b="1" i="0" dirty="0">
                        <a:solidFill>
                          <a:schemeClr val="tx1"/>
                        </a:solidFill>
                        <a:latin typeface="Roboto"/>
                        <a:ea typeface="Roboto"/>
                      </a:endParaRPr>
                    </a:p>
                    <a:p>
                      <a:pPr lvl="0">
                        <a:buNone/>
                      </a:pPr>
                      <a:r>
                        <a:rPr lang="en-US" sz="2000" b="1" i="0" dirty="0">
                          <a:solidFill>
                            <a:schemeClr val="tx1"/>
                          </a:solidFill>
                          <a:latin typeface="Roboto"/>
                          <a:ea typeface="Roboto"/>
                        </a:rPr>
                        <a:t>VITA is partnering with agencies to bring your application logs into Splunk, and now is the time to get started. Don't let your logs stay buried – reach out and let us know what you need ingested. We're always happy to schedule a call to discuss your options and ensure everything is ready to go!</a:t>
                      </a:r>
                    </a:p>
                    <a:p>
                      <a:pPr lvl="0">
                        <a:buNone/>
                      </a:pPr>
                      <a:endParaRPr lang="en-US" sz="2000" b="1" i="0" dirty="0">
                        <a:solidFill>
                          <a:schemeClr val="tx1"/>
                        </a:solidFill>
                        <a:latin typeface="Roboto"/>
                        <a:ea typeface="Roboto"/>
                      </a:endParaRPr>
                    </a:p>
                    <a:p>
                      <a:pPr lvl="0">
                        <a:buNone/>
                      </a:pPr>
                      <a:r>
                        <a:rPr lang="en-US" sz="2000" b="1" i="0" dirty="0">
                          <a:solidFill>
                            <a:schemeClr val="tx1"/>
                          </a:solidFill>
                          <a:latin typeface="Roboto"/>
                          <a:ea typeface="Roboto"/>
                        </a:rPr>
                        <a:t>Let's make sure your logs see the light of day this year!</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07531356"/>
                  </a:ext>
                </a:extLst>
              </a:tr>
              <a:tr h="238297">
                <a:tc>
                  <a:txBody>
                    <a:bodyPr/>
                    <a:lstStyle/>
                    <a:p>
                      <a:pPr marL="0" marR="0" indent="0">
                        <a:lnSpc>
                          <a:spcPct val="150000"/>
                        </a:lnSpc>
                        <a:spcBef>
                          <a:spcPts val="1200"/>
                        </a:spcBef>
                        <a:spcAft>
                          <a:spcPts val="600"/>
                        </a:spcAft>
                        <a:buClr>
                          <a:srgbClr val="920075"/>
                        </a:buClr>
                        <a:buFont typeface="Arial" panose="020B0604020202020204" pitchFamily="34" charset="0"/>
                        <a:buNone/>
                      </a:pPr>
                      <a:endParaRPr lang="en-US" sz="2000" dirty="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956408579"/>
                  </a:ext>
                </a:extLst>
              </a:tr>
              <a:tr h="214467">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745449460"/>
                  </a:ext>
                </a:extLst>
              </a:tr>
              <a:tr h="214467">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425115676"/>
                  </a:ext>
                </a:extLst>
              </a:tr>
              <a:tr h="214467">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846530167"/>
                  </a:ext>
                </a:extLst>
              </a:tr>
              <a:tr h="214467">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196690640"/>
                  </a:ext>
                </a:extLst>
              </a:tr>
              <a:tr h="214467">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423207367"/>
                  </a:ext>
                </a:extLst>
              </a:tr>
              <a:tr h="214467">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824597781"/>
                  </a:ext>
                </a:extLst>
              </a:tr>
              <a:tr h="214467">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671033657"/>
                  </a:ext>
                </a:extLst>
              </a:tr>
              <a:tr h="214467">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436567143"/>
                  </a:ext>
                </a:extLst>
              </a:tr>
              <a:tr h="214467">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681279351"/>
                  </a:ext>
                </a:extLst>
              </a:tr>
              <a:tr h="214467">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dirty="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265934850"/>
                  </a:ext>
                </a:extLst>
              </a:tr>
            </a:tbl>
          </a:graphicData>
        </a:graphic>
      </p:graphicFrame>
      <p:pic>
        <p:nvPicPr>
          <p:cNvPr id="5" name="Picture 4" descr="AI beaver hoding a log with a smile">
            <a:extLst>
              <a:ext uri="{FF2B5EF4-FFF2-40B4-BE49-F238E27FC236}">
                <a16:creationId xmlns:a16="http://schemas.microsoft.com/office/drawing/2014/main" id="{08F6F9A5-B26A-41CC-32AE-46821265C738}"/>
              </a:ext>
            </a:extLst>
          </p:cNvPr>
          <p:cNvPicPr>
            <a:picLocks noChangeAspect="1"/>
          </p:cNvPicPr>
          <p:nvPr/>
        </p:nvPicPr>
        <p:blipFill>
          <a:blip r:embed="rId3"/>
          <a:stretch>
            <a:fillRect/>
          </a:stretch>
        </p:blipFill>
        <p:spPr>
          <a:xfrm>
            <a:off x="209731" y="1083272"/>
            <a:ext cx="5146604" cy="5114925"/>
          </a:xfrm>
          <a:prstGeom prst="rect">
            <a:avLst/>
          </a:prstGeom>
        </p:spPr>
      </p:pic>
    </p:spTree>
    <p:extLst>
      <p:ext uri="{BB962C8B-B14F-4D97-AF65-F5344CB8AC3E}">
        <p14:creationId xmlns:p14="http://schemas.microsoft.com/office/powerpoint/2010/main" val="2414208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78E8B0-AD6D-67D4-6A2C-816A40FF356E}"/>
              </a:ext>
            </a:extLst>
          </p:cNvPr>
          <p:cNvSpPr txBox="1">
            <a:spLocks noGrp="1"/>
          </p:cNvSpPr>
          <p:nvPr>
            <p:ph type="title" idx="4294967295"/>
          </p:nvPr>
        </p:nvSpPr>
        <p:spPr>
          <a:xfrm>
            <a:off x="2088356" y="2866346"/>
            <a:ext cx="5224939" cy="113107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28625" rtl="0" eaLnBrk="1" fontAlgn="auto" latinLnBrk="0" hangingPunct="1">
              <a:lnSpc>
                <a:spcPct val="100000"/>
              </a:lnSpc>
              <a:spcBef>
                <a:spcPts val="0"/>
              </a:spcBef>
              <a:spcAft>
                <a:spcPts val="0"/>
              </a:spcAft>
              <a:buClrTx/>
              <a:buSzTx/>
              <a:buFontTx/>
              <a:buNone/>
              <a:tabLst/>
              <a:defRPr/>
            </a:pPr>
            <a:r>
              <a:rPr kumimoji="0" lang="en-US" sz="3375" b="1" i="0" u="none" strike="noStrike" kern="1200" cap="none" spc="0" normalizeH="0" baseline="0" noProof="0" dirty="0">
                <a:ln>
                  <a:noFill/>
                </a:ln>
                <a:solidFill>
                  <a:srgbClr val="414042"/>
                </a:solidFill>
                <a:effectLst/>
                <a:uLnTx/>
                <a:uFillTx/>
                <a:latin typeface="Rajdhani" panose="02000000000000000000" pitchFamily="2" charset="77"/>
                <a:ea typeface="+mn-ea"/>
                <a:cs typeface="Rajdhani" panose="02000000000000000000" pitchFamily="2" charset="77"/>
              </a:rPr>
              <a:t>Cyber Vault Service (CVS)  New VITA Service</a:t>
            </a:r>
            <a:endParaRPr kumimoji="0" lang="en-US" sz="1500" b="1" i="0" u="none" strike="noStrike" kern="1200" cap="none" spc="0" normalizeH="0" baseline="0" noProof="0" dirty="0">
              <a:ln>
                <a:noFill/>
              </a:ln>
              <a:solidFill>
                <a:srgbClr val="414042"/>
              </a:solidFill>
              <a:effectLst/>
              <a:uLnTx/>
              <a:uFillTx/>
              <a:latin typeface="Rajdhani" panose="02000000000000000000" pitchFamily="2" charset="77"/>
              <a:ea typeface="+mn-ea"/>
              <a:cs typeface="Rajdhani" panose="02000000000000000000" pitchFamily="2" charset="77"/>
            </a:endParaRPr>
          </a:p>
        </p:txBody>
      </p:sp>
      <p:sp>
        <p:nvSpPr>
          <p:cNvPr id="7" name="Text Placeholder 3">
            <a:extLst>
              <a:ext uri="{FF2B5EF4-FFF2-40B4-BE49-F238E27FC236}">
                <a16:creationId xmlns:a16="http://schemas.microsoft.com/office/drawing/2014/main" id="{C1495852-1126-48F2-3300-DFC2F75EED06}"/>
              </a:ext>
            </a:extLst>
          </p:cNvPr>
          <p:cNvSpPr txBox="1">
            <a:spLocks/>
          </p:cNvSpPr>
          <p:nvPr/>
        </p:nvSpPr>
        <p:spPr>
          <a:xfrm>
            <a:off x="2088356" y="4311489"/>
            <a:ext cx="4349321" cy="256744"/>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857228">
              <a:spcBef>
                <a:spcPts val="938"/>
              </a:spcBef>
              <a:buNone/>
            </a:pPr>
            <a:r>
              <a:rPr lang="en-US" sz="2475">
                <a:solidFill>
                  <a:srgbClr val="005E6E"/>
                </a:solidFill>
                <a:latin typeface="Rajdhani" panose="02000000000000000000" pitchFamily="2" charset="77"/>
                <a:ea typeface="Roboto" panose="02000000000000000000" pitchFamily="2" charset="0"/>
                <a:cs typeface="Rajdhani" panose="02000000000000000000" pitchFamily="2" charset="77"/>
              </a:rPr>
              <a:t>Server, storage, and data center (SSDC)</a:t>
            </a:r>
          </a:p>
        </p:txBody>
      </p:sp>
      <p:sp>
        <p:nvSpPr>
          <p:cNvPr id="5" name="TextBox 4">
            <a:extLst>
              <a:ext uri="{FF2B5EF4-FFF2-40B4-BE49-F238E27FC236}">
                <a16:creationId xmlns:a16="http://schemas.microsoft.com/office/drawing/2014/main" id="{22BD9D13-6B5E-7F55-94A3-5E5BD564FDE9}"/>
              </a:ext>
            </a:extLst>
          </p:cNvPr>
          <p:cNvSpPr txBox="1"/>
          <p:nvPr/>
        </p:nvSpPr>
        <p:spPr>
          <a:xfrm>
            <a:off x="2088356" y="5080783"/>
            <a:ext cx="5195284" cy="669414"/>
          </a:xfrm>
          <a:prstGeom prst="rect">
            <a:avLst/>
          </a:prstGeom>
          <a:noFill/>
        </p:spPr>
        <p:txBody>
          <a:bodyPr wrap="square" rtlCol="0">
            <a:spAutoFit/>
          </a:bodyPr>
          <a:lstStyle/>
          <a:p>
            <a:pPr defTabSz="428625"/>
            <a:r>
              <a:rPr lang="en-US" sz="1875">
                <a:solidFill>
                  <a:srgbClr val="404042"/>
                </a:solidFill>
                <a:latin typeface="Roboto" panose="02000000000000000000" pitchFamily="2" charset="0"/>
                <a:ea typeface="Roboto" panose="02000000000000000000" pitchFamily="2" charset="0"/>
              </a:rPr>
              <a:t>John Del Grosso, VITA service owner, SSDC</a:t>
            </a:r>
          </a:p>
          <a:p>
            <a:pPr defTabSz="428625"/>
            <a:endParaRPr lang="en-US" sz="1875">
              <a:solidFill>
                <a:srgbClr val="404042"/>
              </a:solidFill>
              <a:latin typeface="Roboto" panose="02000000000000000000" pitchFamily="2" charset="0"/>
              <a:ea typeface="Roboto" panose="02000000000000000000" pitchFamily="2" charset="0"/>
            </a:endParaRPr>
          </a:p>
        </p:txBody>
      </p:sp>
      <p:sp>
        <p:nvSpPr>
          <p:cNvPr id="6" name="Text Placeholder 3">
            <a:extLst>
              <a:ext uri="{FF2B5EF4-FFF2-40B4-BE49-F238E27FC236}">
                <a16:creationId xmlns:a16="http://schemas.microsoft.com/office/drawing/2014/main" id="{340E6DDB-3AAA-F212-65D4-709097686175}"/>
              </a:ext>
            </a:extLst>
          </p:cNvPr>
          <p:cNvSpPr txBox="1">
            <a:spLocks/>
          </p:cNvSpPr>
          <p:nvPr/>
        </p:nvSpPr>
        <p:spPr>
          <a:xfrm>
            <a:off x="2088356" y="5616054"/>
            <a:ext cx="2820006" cy="256744"/>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857228">
              <a:spcBef>
                <a:spcPts val="938"/>
              </a:spcBef>
              <a:buNone/>
            </a:pPr>
            <a:r>
              <a:rPr lang="en-US" sz="1875">
                <a:solidFill>
                  <a:srgbClr val="005E6E"/>
                </a:solidFill>
                <a:latin typeface="Roboto" panose="02000000000000000000" pitchFamily="2" charset="0"/>
                <a:ea typeface="Roboto" panose="02000000000000000000" pitchFamily="2" charset="0"/>
              </a:rPr>
              <a:t>February 5, 2025</a:t>
            </a:r>
          </a:p>
        </p:txBody>
      </p:sp>
    </p:spTree>
    <p:extLst>
      <p:ext uri="{BB962C8B-B14F-4D97-AF65-F5344CB8AC3E}">
        <p14:creationId xmlns:p14="http://schemas.microsoft.com/office/powerpoint/2010/main" val="18108143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50784CBF-F71B-11BB-07A7-A24D095704B7}"/>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4E6071B-5BB7-DD6E-B9D3-4A9332EA6980}"/>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37D4BAFB-60BE-096A-BFBB-8F244CE8616A}"/>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0F545453-724D-EC62-FECF-BB726EC34D18}"/>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mn-cs"/>
              </a:rPr>
              <a:t>vita.virginia.gov</a:t>
            </a:r>
            <a:endPar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2" name="Text Placeholder 1">
            <a:extLst>
              <a:ext uri="{FF2B5EF4-FFF2-40B4-BE49-F238E27FC236}">
                <a16:creationId xmlns:a16="http://schemas.microsoft.com/office/drawing/2014/main" id="{C9C4BF3F-551D-6284-C54F-5F2C2B780326}"/>
              </a:ext>
            </a:extLst>
          </p:cNvPr>
          <p:cNvSpPr>
            <a:spLocks noGrp="1"/>
          </p:cNvSpPr>
          <p:nvPr>
            <p:ph type="title" idx="4294967295"/>
          </p:nvPr>
        </p:nvSpPr>
        <p:spPr>
          <a:xfrm>
            <a:off x="663575" y="595313"/>
            <a:ext cx="9472613" cy="866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5400" b="1" i="0" u="none" strike="noStrike" kern="1200" cap="none" spc="0" normalizeH="0" baseline="0" noProof="0" dirty="0">
                <a:ln>
                  <a:noFill/>
                </a:ln>
                <a:solidFill>
                  <a:srgbClr val="105A70"/>
                </a:solidFill>
                <a:effectLst/>
                <a:uLnTx/>
                <a:uFillTx/>
                <a:latin typeface="Roboto"/>
                <a:ea typeface="Roboto"/>
                <a:cs typeface="Roboto"/>
              </a:rPr>
              <a:t>Top 5 Vulnerabilities</a:t>
            </a:r>
          </a:p>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endParaRPr kumimoji="0" lang="en-US" sz="28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endParaRPr kumimoji="0" lang="en-US" sz="28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endParaRPr>
          </a:p>
        </p:txBody>
      </p:sp>
      <p:sp>
        <p:nvSpPr>
          <p:cNvPr id="4" name="Text Placeholder 7">
            <a:extLst>
              <a:ext uri="{FF2B5EF4-FFF2-40B4-BE49-F238E27FC236}">
                <a16:creationId xmlns:a16="http://schemas.microsoft.com/office/drawing/2014/main" id="{F74C7C34-A8AA-4680-BDF8-72A8222C590A}"/>
              </a:ext>
            </a:extLst>
          </p:cNvPr>
          <p:cNvSpPr txBox="1">
            <a:spLocks/>
          </p:cNvSpPr>
          <p:nvPr/>
        </p:nvSpPr>
        <p:spPr>
          <a:xfrm>
            <a:off x="348135" y="1323417"/>
            <a:ext cx="12392946" cy="4489835"/>
          </a:xfrm>
          <a:prstGeom prst="rect">
            <a:avLst/>
          </a:prstGeom>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414042"/>
                </a:solidFill>
                <a:effectLst/>
                <a:uLnTx/>
                <a:uFillTx/>
                <a:latin typeface="Roboto"/>
                <a:ea typeface="Roboto"/>
                <a:cs typeface="Roboto"/>
              </a:rPr>
              <a:t>   For the Month of </a:t>
            </a:r>
            <a:r>
              <a:rPr lang="en-US" sz="2400" b="1">
                <a:solidFill>
                  <a:srgbClr val="414042"/>
                </a:solidFill>
                <a:latin typeface="Roboto"/>
                <a:ea typeface="Roboto"/>
                <a:cs typeface="Roboto"/>
              </a:rPr>
              <a:t>February</a:t>
            </a:r>
            <a:r>
              <a:rPr kumimoji="0" lang="en-US" sz="2400" b="1" i="0" u="none" strike="noStrike" kern="1200" cap="none" spc="0" normalizeH="0" baseline="0" noProof="0">
                <a:ln>
                  <a:noFill/>
                </a:ln>
                <a:solidFill>
                  <a:srgbClr val="414042"/>
                </a:solidFill>
                <a:effectLst/>
                <a:uLnTx/>
                <a:uFillTx/>
                <a:latin typeface="Roboto"/>
                <a:ea typeface="Roboto"/>
                <a:cs typeface="Roboto"/>
              </a:rPr>
              <a:t>, the Top 5 Key Vulnerabilities are:</a:t>
            </a:r>
            <a:endParaRPr kumimoji="0" lang="en-US" sz="2000" b="0" i="0" u="none" strike="noStrike" kern="1200" cap="none" spc="0" normalizeH="0" baseline="0" noProof="0">
              <a:ln>
                <a:noFill/>
              </a:ln>
              <a:solidFill>
                <a:srgbClr val="414042"/>
              </a:solidFill>
              <a:effectLst/>
              <a:uLnTx/>
              <a:uFillTx/>
              <a:latin typeface="Roboto"/>
              <a:ea typeface="Roboto"/>
              <a:cs typeface="Roboto"/>
            </a:endParaRPr>
          </a:p>
          <a:p>
            <a:pPr marL="685165" lvl="1" indent="-227965">
              <a:lnSpc>
                <a:spcPct val="350000"/>
              </a:lnSpc>
              <a:spcBef>
                <a:spcPts val="0"/>
              </a:spcBef>
              <a:buClr>
                <a:srgbClr val="920075"/>
              </a:buClr>
              <a:defRPr/>
            </a:pPr>
            <a:endParaRPr lang="en-US" sz="1400" b="1">
              <a:solidFill>
                <a:srgbClr val="920075"/>
              </a:solidFill>
              <a:latin typeface="Roboto"/>
              <a:ea typeface="Roboto"/>
              <a:cs typeface="Roboto"/>
            </a:endParaRPr>
          </a:p>
          <a:p>
            <a:pPr marL="685165" lvl="1" indent="-227965">
              <a:lnSpc>
                <a:spcPct val="350000"/>
              </a:lnSpc>
              <a:spcBef>
                <a:spcPts val="0"/>
              </a:spcBef>
              <a:buClr>
                <a:srgbClr val="920075"/>
              </a:buClr>
              <a:defRPr/>
            </a:pPr>
            <a:endParaRPr lang="en-US" sz="1400" b="1">
              <a:solidFill>
                <a:srgbClr val="920075"/>
              </a:solidFill>
              <a:latin typeface="Roboto"/>
              <a:ea typeface="Roboto"/>
              <a:cs typeface="Roboto"/>
            </a:endParaRPr>
          </a:p>
          <a:p>
            <a:pPr marL="685165" lvl="1" indent="-227965">
              <a:lnSpc>
                <a:spcPct val="350000"/>
              </a:lnSpc>
              <a:spcBef>
                <a:spcPts val="0"/>
              </a:spcBef>
              <a:buClr>
                <a:srgbClr val="920075"/>
              </a:buClr>
              <a:defRPr/>
            </a:pPr>
            <a:endParaRPr lang="en-US" sz="1400" b="1">
              <a:solidFill>
                <a:srgbClr val="920075"/>
              </a:solidFill>
              <a:latin typeface="Roboto"/>
              <a:ea typeface="Roboto"/>
              <a:cs typeface="Roboto"/>
            </a:endParaRPr>
          </a:p>
        </p:txBody>
      </p:sp>
      <p:graphicFrame>
        <p:nvGraphicFramePr>
          <p:cNvPr id="17" name="Table 16">
            <a:extLst>
              <a:ext uri="{FF2B5EF4-FFF2-40B4-BE49-F238E27FC236}">
                <a16:creationId xmlns:a16="http://schemas.microsoft.com/office/drawing/2014/main" id="{81BA4BBD-70BA-3277-9736-93A47F629D65}"/>
              </a:ext>
            </a:extLst>
          </p:cNvPr>
          <p:cNvGraphicFramePr>
            <a:graphicFrameLocks noGrp="1"/>
          </p:cNvGraphicFramePr>
          <p:nvPr>
            <p:extLst>
              <p:ext uri="{D42A27DB-BD31-4B8C-83A1-F6EECF244321}">
                <p14:modId xmlns:p14="http://schemas.microsoft.com/office/powerpoint/2010/main" val="3678320011"/>
              </p:ext>
            </p:extLst>
          </p:nvPr>
        </p:nvGraphicFramePr>
        <p:xfrm>
          <a:off x="271983" y="2145012"/>
          <a:ext cx="10150354" cy="3411395"/>
        </p:xfrm>
        <a:graphic>
          <a:graphicData uri="http://schemas.openxmlformats.org/drawingml/2006/table">
            <a:tbl>
              <a:tblPr firstRow="1" firstCol="1" bandRow="1">
                <a:tableStyleId>{5C22544A-7EE6-4342-B048-85BDC9FD1C3A}</a:tableStyleId>
              </a:tblPr>
              <a:tblGrid>
                <a:gridCol w="10150354">
                  <a:extLst>
                    <a:ext uri="{9D8B030D-6E8A-4147-A177-3AD203B41FA5}">
                      <a16:colId xmlns:a16="http://schemas.microsoft.com/office/drawing/2014/main" val="4272915441"/>
                    </a:ext>
                  </a:extLst>
                </a:gridCol>
              </a:tblGrid>
              <a:tr h="579843">
                <a:tc>
                  <a:txBody>
                    <a:bodyPr/>
                    <a:lstStyle/>
                    <a:p>
                      <a:pPr marL="182880" indent="-91440">
                        <a:spcBef>
                          <a:spcPts val="0"/>
                        </a:spcBef>
                        <a:buFont typeface="Arial"/>
                        <a:buChar char="•"/>
                      </a:pPr>
                      <a:r>
                        <a:rPr lang="en-US">
                          <a:solidFill>
                            <a:srgbClr val="000000"/>
                          </a:solidFill>
                          <a:effectLst/>
                          <a:latin typeface="Roboto" panose="02000000000000000000" pitchFamily="2" charset="0"/>
                          <a:ea typeface="Roboto" panose="02000000000000000000" pitchFamily="2" charset="0"/>
                        </a:rPr>
                        <a:t>Apache Solr 7.4 &lt;= 7.7.3 /8.0.0 &lt;= 8.11.0 RCE</a:t>
                      </a:r>
                      <a:endParaRPr lang="en-US">
                        <a:effectLst/>
                        <a:latin typeface="Roboto" panose="02000000000000000000" pitchFamily="2" charset="0"/>
                        <a:ea typeface="Roboto" panose="02000000000000000000" pitchFamily="2" charset="0"/>
                      </a:endParaRPr>
                    </a:p>
                  </a:txBody>
                  <a:tcPr marL="68580" marR="68580" marT="9525" marB="9525" anchor="b">
                    <a:lnL>
                      <a:noFill/>
                    </a:lnL>
                    <a:lnR>
                      <a:noFill/>
                    </a:lnR>
                    <a:lnT>
                      <a:noFill/>
                    </a:lnT>
                    <a:lnB>
                      <a:noFill/>
                    </a:lnB>
                    <a:noFill/>
                  </a:tcPr>
                </a:tc>
                <a:extLst>
                  <a:ext uri="{0D108BD9-81ED-4DB2-BD59-A6C34878D82A}">
                    <a16:rowId xmlns:a16="http://schemas.microsoft.com/office/drawing/2014/main" val="3200464204"/>
                  </a:ext>
                </a:extLst>
              </a:tr>
              <a:tr h="693644">
                <a:tc>
                  <a:txBody>
                    <a:bodyPr/>
                    <a:lstStyle/>
                    <a:p>
                      <a:pPr marL="182880" indent="-91440">
                        <a:spcBef>
                          <a:spcPts val="0"/>
                        </a:spcBef>
                        <a:buFont typeface="Arial"/>
                        <a:buChar char="•"/>
                      </a:pPr>
                      <a:r>
                        <a:rPr lang="en-US">
                          <a:solidFill>
                            <a:srgbClr val="000000"/>
                          </a:solidFill>
                          <a:effectLst/>
                          <a:latin typeface="Roboto" panose="02000000000000000000" pitchFamily="2" charset="0"/>
                          <a:ea typeface="Roboto" panose="02000000000000000000" pitchFamily="2" charset="0"/>
                        </a:rPr>
                        <a:t>Spring Framework &lt; 5.3.33 / 6.0.x &lt; 6.0.18 / 6.1.x &lt; 6.1.5 Open Redirect (CVE-2024-22243)</a:t>
                      </a:r>
                      <a:endParaRPr lang="en-US">
                        <a:effectLst/>
                        <a:latin typeface="Roboto" panose="02000000000000000000" pitchFamily="2" charset="0"/>
                        <a:ea typeface="Roboto" panose="02000000000000000000" pitchFamily="2" charset="0"/>
                      </a:endParaRPr>
                    </a:p>
                  </a:txBody>
                  <a:tcPr marL="68580" marR="68580" marT="9525" marB="9525" anchor="b">
                    <a:lnL>
                      <a:noFill/>
                    </a:lnL>
                    <a:lnR>
                      <a:noFill/>
                    </a:lnR>
                    <a:lnT>
                      <a:noFill/>
                    </a:lnT>
                    <a:lnB>
                      <a:noFill/>
                    </a:lnB>
                    <a:noFill/>
                  </a:tcPr>
                </a:tc>
                <a:extLst>
                  <a:ext uri="{0D108BD9-81ED-4DB2-BD59-A6C34878D82A}">
                    <a16:rowId xmlns:a16="http://schemas.microsoft.com/office/drawing/2014/main" val="2578369395"/>
                  </a:ext>
                </a:extLst>
              </a:tr>
              <a:tr h="710441">
                <a:tc>
                  <a:txBody>
                    <a:bodyPr/>
                    <a:lstStyle/>
                    <a:p>
                      <a:pPr marL="182880" indent="-91440">
                        <a:lnSpc>
                          <a:spcPct val="100000"/>
                        </a:lnSpc>
                        <a:spcBef>
                          <a:spcPts val="0"/>
                        </a:spcBef>
                        <a:buFont typeface="Arial"/>
                        <a:buChar char="•"/>
                      </a:pPr>
                      <a:r>
                        <a:rPr lang="en-US">
                          <a:solidFill>
                            <a:srgbClr val="000000"/>
                          </a:solidFill>
                          <a:effectLst/>
                          <a:latin typeface="Roboto" panose="02000000000000000000" pitchFamily="2" charset="0"/>
                          <a:ea typeface="Roboto" panose="02000000000000000000" pitchFamily="2" charset="0"/>
                        </a:rPr>
                        <a:t>Security Updates for Microsoft SQL Server OLE DB Driver (July 2024)</a:t>
                      </a:r>
                      <a:endParaRPr lang="en-US">
                        <a:effectLst/>
                        <a:latin typeface="Roboto" panose="02000000000000000000" pitchFamily="2" charset="0"/>
                        <a:ea typeface="Roboto" panose="02000000000000000000" pitchFamily="2" charset="0"/>
                      </a:endParaRPr>
                    </a:p>
                  </a:txBody>
                  <a:tcPr marL="68580" marR="68580" marT="9525" marB="9525" anchor="b">
                    <a:lnL>
                      <a:noFill/>
                    </a:lnL>
                    <a:lnR>
                      <a:noFill/>
                    </a:lnR>
                    <a:lnT>
                      <a:noFill/>
                    </a:lnT>
                    <a:lnB>
                      <a:noFill/>
                    </a:lnB>
                    <a:noFill/>
                  </a:tcPr>
                </a:tc>
                <a:extLst>
                  <a:ext uri="{0D108BD9-81ED-4DB2-BD59-A6C34878D82A}">
                    <a16:rowId xmlns:a16="http://schemas.microsoft.com/office/drawing/2014/main" val="1658535592"/>
                  </a:ext>
                </a:extLst>
              </a:tr>
              <a:tr h="620021">
                <a:tc>
                  <a:txBody>
                    <a:bodyPr/>
                    <a:lstStyle/>
                    <a:p>
                      <a:pPr marL="182880" indent="-91440">
                        <a:lnSpc>
                          <a:spcPct val="100000"/>
                        </a:lnSpc>
                        <a:spcBef>
                          <a:spcPts val="0"/>
                        </a:spcBef>
                        <a:buFont typeface="Arial"/>
                        <a:buChar char="•"/>
                      </a:pPr>
                      <a:r>
                        <a:rPr lang="en-US">
                          <a:solidFill>
                            <a:srgbClr val="000000"/>
                          </a:solidFill>
                          <a:effectLst/>
                          <a:latin typeface="Roboto" panose="02000000000000000000" pitchFamily="2" charset="0"/>
                          <a:ea typeface="Roboto" panose="02000000000000000000" pitchFamily="2" charset="0"/>
                        </a:rPr>
                        <a:t>KB5039227: Windows Server 2022 / Azure Stack HCI 22H2 Security Update (June 2024)</a:t>
                      </a:r>
                      <a:endParaRPr lang="en-US">
                        <a:effectLst/>
                        <a:latin typeface="Roboto" panose="02000000000000000000" pitchFamily="2" charset="0"/>
                        <a:ea typeface="Roboto" panose="02000000000000000000" pitchFamily="2" charset="0"/>
                      </a:endParaRPr>
                    </a:p>
                  </a:txBody>
                  <a:tcPr marL="68580" marR="68580" marT="9525" marB="9525" anchor="b">
                    <a:lnL>
                      <a:noFill/>
                    </a:lnL>
                    <a:lnR>
                      <a:noFill/>
                    </a:lnR>
                    <a:lnT>
                      <a:noFill/>
                    </a:lnT>
                    <a:lnB>
                      <a:noFill/>
                    </a:lnB>
                    <a:noFill/>
                  </a:tcPr>
                </a:tc>
                <a:extLst>
                  <a:ext uri="{0D108BD9-81ED-4DB2-BD59-A6C34878D82A}">
                    <a16:rowId xmlns:a16="http://schemas.microsoft.com/office/drawing/2014/main" val="3373143360"/>
                  </a:ext>
                </a:extLst>
              </a:tr>
              <a:tr h="807446">
                <a:tc>
                  <a:txBody>
                    <a:bodyPr/>
                    <a:lstStyle/>
                    <a:p>
                      <a:pPr marL="182880" indent="-91440">
                        <a:spcBef>
                          <a:spcPts val="0"/>
                        </a:spcBef>
                        <a:buFont typeface="Arial"/>
                        <a:buChar char="•"/>
                      </a:pPr>
                      <a:r>
                        <a:rPr lang="en-US" dirty="0">
                          <a:solidFill>
                            <a:srgbClr val="000000"/>
                          </a:solidFill>
                          <a:effectLst/>
                          <a:latin typeface="Roboto" panose="02000000000000000000" pitchFamily="2" charset="0"/>
                          <a:ea typeface="Roboto" panose="02000000000000000000" pitchFamily="2" charset="0"/>
                        </a:rPr>
                        <a:t>KB5040437: Windows Server 2022 / Azure Stack HCI 22H2 Security Update (July 2024)</a:t>
                      </a:r>
                      <a:endParaRPr lang="en-US" dirty="0">
                        <a:effectLst/>
                        <a:latin typeface="Roboto" panose="02000000000000000000" pitchFamily="2" charset="0"/>
                        <a:ea typeface="Roboto" panose="02000000000000000000" pitchFamily="2" charset="0"/>
                      </a:endParaRPr>
                    </a:p>
                  </a:txBody>
                  <a:tcPr marL="68580" marR="68580" marT="9525" marB="9525" anchor="b">
                    <a:lnL>
                      <a:noFill/>
                    </a:lnL>
                    <a:lnR>
                      <a:noFill/>
                    </a:lnR>
                    <a:lnT>
                      <a:noFill/>
                    </a:lnT>
                    <a:lnB>
                      <a:noFill/>
                    </a:lnB>
                    <a:noFill/>
                  </a:tcPr>
                </a:tc>
                <a:extLst>
                  <a:ext uri="{0D108BD9-81ED-4DB2-BD59-A6C34878D82A}">
                    <a16:rowId xmlns:a16="http://schemas.microsoft.com/office/drawing/2014/main" val="2566474070"/>
                  </a:ext>
                </a:extLst>
              </a:tr>
            </a:tbl>
          </a:graphicData>
        </a:graphic>
      </p:graphicFrame>
      <p:grpSp>
        <p:nvGrpSpPr>
          <p:cNvPr id="15" name="Group 14" descr="Line drawing of an exclamiation point bouncing off a shield">
            <a:extLst>
              <a:ext uri="{FF2B5EF4-FFF2-40B4-BE49-F238E27FC236}">
                <a16:creationId xmlns:a16="http://schemas.microsoft.com/office/drawing/2014/main" id="{AC5C4522-EABB-8718-40A1-3DBC4211CA06}"/>
              </a:ext>
            </a:extLst>
          </p:cNvPr>
          <p:cNvGrpSpPr/>
          <p:nvPr/>
        </p:nvGrpSpPr>
        <p:grpSpPr>
          <a:xfrm>
            <a:off x="9050864" y="3853165"/>
            <a:ext cx="2895250" cy="2409482"/>
            <a:chOff x="7756933" y="2916021"/>
            <a:chExt cx="3302896" cy="2830858"/>
          </a:xfrm>
        </p:grpSpPr>
        <p:pic>
          <p:nvPicPr>
            <p:cNvPr id="3" name="Picture 2">
              <a:extLst>
                <a:ext uri="{FF2B5EF4-FFF2-40B4-BE49-F238E27FC236}">
                  <a16:creationId xmlns:a16="http://schemas.microsoft.com/office/drawing/2014/main" id="{4CBF0F2C-E5C5-8F0D-EA7E-DCA5940ED94A}"/>
                </a:ext>
              </a:extLst>
            </p:cNvPr>
            <p:cNvPicPr>
              <a:picLocks noChangeAspect="1"/>
            </p:cNvPicPr>
            <p:nvPr/>
          </p:nvPicPr>
          <p:blipFill>
            <a:blip r:embed="rId4"/>
            <a:srcRect/>
            <a:stretch/>
          </p:blipFill>
          <p:spPr>
            <a:xfrm>
              <a:off x="8612587" y="2916021"/>
              <a:ext cx="2447242" cy="2447242"/>
            </a:xfrm>
            <a:prstGeom prst="rect">
              <a:avLst/>
            </a:prstGeom>
          </p:spPr>
        </p:pic>
        <p:pic>
          <p:nvPicPr>
            <p:cNvPr id="6" name="Picture 5">
              <a:extLst>
                <a:ext uri="{FF2B5EF4-FFF2-40B4-BE49-F238E27FC236}">
                  <a16:creationId xmlns:a16="http://schemas.microsoft.com/office/drawing/2014/main" id="{B0452A68-6AA4-4B2D-0C6F-A119CD332625}"/>
                </a:ext>
              </a:extLst>
            </p:cNvPr>
            <p:cNvPicPr>
              <a:picLocks noChangeAspect="1"/>
            </p:cNvPicPr>
            <p:nvPr/>
          </p:nvPicPr>
          <p:blipFill>
            <a:blip r:embed="rId5"/>
            <a:stretch>
              <a:fillRect/>
            </a:stretch>
          </p:blipFill>
          <p:spPr>
            <a:xfrm>
              <a:off x="7756933" y="4631214"/>
              <a:ext cx="1115665" cy="1115665"/>
            </a:xfrm>
            <a:prstGeom prst="rect">
              <a:avLst/>
            </a:prstGeom>
          </p:spPr>
        </p:pic>
        <p:cxnSp>
          <p:nvCxnSpPr>
            <p:cNvPr id="7" name="Straight Connector 6">
              <a:extLst>
                <a:ext uri="{FF2B5EF4-FFF2-40B4-BE49-F238E27FC236}">
                  <a16:creationId xmlns:a16="http://schemas.microsoft.com/office/drawing/2014/main" id="{6674901D-9B69-C9C5-8BD8-9FA82A37F11A}"/>
                </a:ext>
              </a:extLst>
            </p:cNvPr>
            <p:cNvCxnSpPr>
              <a:cxnSpLocks/>
            </p:cNvCxnSpPr>
            <p:nvPr/>
          </p:nvCxnSpPr>
          <p:spPr>
            <a:xfrm>
              <a:off x="8473216" y="3647890"/>
              <a:ext cx="1410869" cy="754191"/>
            </a:xfrm>
            <a:prstGeom prst="line">
              <a:avLst/>
            </a:prstGeom>
            <a:ln w="317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3D12382-1FAE-4A8F-6548-443884400849}"/>
                </a:ext>
              </a:extLst>
            </p:cNvPr>
            <p:cNvCxnSpPr>
              <a:cxnSpLocks/>
            </p:cNvCxnSpPr>
            <p:nvPr/>
          </p:nvCxnSpPr>
          <p:spPr>
            <a:xfrm flipH="1">
              <a:off x="8768950" y="4413091"/>
              <a:ext cx="1091551" cy="775956"/>
            </a:xfrm>
            <a:prstGeom prst="straightConnector1">
              <a:avLst/>
            </a:prstGeom>
            <a:ln w="31750">
              <a:solidFill>
                <a:srgbClr val="005E6E"/>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7E2DE0E-A572-35E1-9C90-D067D40D5C14}"/>
                </a:ext>
              </a:extLst>
            </p:cNvPr>
            <p:cNvCxnSpPr>
              <a:cxnSpLocks/>
            </p:cNvCxnSpPr>
            <p:nvPr/>
          </p:nvCxnSpPr>
          <p:spPr>
            <a:xfrm flipH="1">
              <a:off x="8612587" y="4646319"/>
              <a:ext cx="413038" cy="255885"/>
            </a:xfrm>
            <a:prstGeom prst="line">
              <a:avLst/>
            </a:prstGeom>
            <a:ln>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175B66E-671A-E313-4BF6-0076CDE930D3}"/>
                </a:ext>
              </a:extLst>
            </p:cNvPr>
            <p:cNvCxnSpPr>
              <a:cxnSpLocks/>
            </p:cNvCxnSpPr>
            <p:nvPr/>
          </p:nvCxnSpPr>
          <p:spPr>
            <a:xfrm flipH="1">
              <a:off x="8684068" y="4684979"/>
              <a:ext cx="583434" cy="391034"/>
            </a:xfrm>
            <a:prstGeom prst="line">
              <a:avLst/>
            </a:prstGeom>
            <a:ln>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E4C0B35-2669-EE16-25D1-163B94CD8E3F}"/>
                </a:ext>
              </a:extLst>
            </p:cNvPr>
            <p:cNvCxnSpPr>
              <a:cxnSpLocks/>
            </p:cNvCxnSpPr>
            <p:nvPr/>
          </p:nvCxnSpPr>
          <p:spPr>
            <a:xfrm flipH="1">
              <a:off x="8656304" y="4661694"/>
              <a:ext cx="522347" cy="344016"/>
            </a:xfrm>
            <a:prstGeom prst="line">
              <a:avLst/>
            </a:prstGeom>
            <a:ln>
              <a:solidFill>
                <a:srgbClr val="005E6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460332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idx="4294967295"/>
          </p:nvPr>
        </p:nvSpPr>
        <p:spPr>
          <a:xfrm>
            <a:off x="0" y="1051243"/>
            <a:ext cx="10282238" cy="3160712"/>
          </a:xfrm>
        </p:spPr>
        <p:txBody>
          <a:bodyPr rtlCol="0">
            <a:noAutofit/>
          </a:bodyPr>
          <a:lstStyle/>
          <a:p>
            <a:r>
              <a:rPr lang="en-US" sz="8800">
                <a:solidFill>
                  <a:srgbClr val="005E6E"/>
                </a:solidFill>
                <a:latin typeface="Rajdhani"/>
                <a:ea typeface="Roboto"/>
                <a:cs typeface="Rajdhani" panose="02000000000000000000" pitchFamily="2" charset="77"/>
              </a:rPr>
              <a:t>Upcoming Events</a:t>
            </a:r>
            <a:endParaRPr lang="en-US" sz="8800" b="1">
              <a:solidFill>
                <a:srgbClr val="005E6E"/>
              </a:solidFill>
              <a:latin typeface="Rajdhani" panose="02000000000000000000" pitchFamily="2" charset="77"/>
              <a:cs typeface="Rajdhani" panose="02000000000000000000" pitchFamily="2" charset="77"/>
            </a:endParaRPr>
          </a:p>
        </p:txBody>
      </p:sp>
      <p:pic>
        <p:nvPicPr>
          <p:cNvPr id="6" name="Picture 5" descr="Virginia IT agency logo">
            <a:extLst>
              <a:ext uri="{FF2B5EF4-FFF2-40B4-BE49-F238E27FC236}">
                <a16:creationId xmlns:a16="http://schemas.microsoft.com/office/drawing/2014/main" id="{3AA51F40-2124-6B28-DCF6-24DB68335E6F}"/>
              </a:ext>
            </a:extLst>
          </p:cNvPr>
          <p:cNvPicPr>
            <a:picLocks noChangeAspect="1"/>
          </p:cNvPicPr>
          <p:nvPr/>
        </p:nvPicPr>
        <p:blipFill>
          <a:blip r:embed="rId3"/>
          <a:stretch>
            <a:fillRect/>
          </a:stretch>
        </p:blipFill>
        <p:spPr>
          <a:xfrm>
            <a:off x="83044" y="4786358"/>
            <a:ext cx="5054686" cy="1914041"/>
          </a:xfrm>
          <a:prstGeom prst="rect">
            <a:avLst/>
          </a:prstGeom>
        </p:spPr>
      </p:pic>
      <p:sp>
        <p:nvSpPr>
          <p:cNvPr id="10" name="TextBox 9">
            <a:extLst>
              <a:ext uri="{FF2B5EF4-FFF2-40B4-BE49-F238E27FC236}">
                <a16:creationId xmlns:a16="http://schemas.microsoft.com/office/drawing/2014/main" id="{7B359979-A73C-E8B1-EB08-B4A3C7A2D355}"/>
              </a:ext>
            </a:extLst>
          </p:cNvPr>
          <p:cNvSpPr txBox="1"/>
          <p:nvPr/>
        </p:nvSpPr>
        <p:spPr>
          <a:xfrm>
            <a:off x="2407920" y="6243320"/>
            <a:ext cx="34036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B3E2C2"/>
                </a:solidFill>
                <a:latin typeface="Roboto Medium"/>
                <a:ea typeface="Roboto Medium"/>
                <a:cs typeface="Roboto Medium"/>
              </a:rPr>
              <a:t>vita.virginia.gov</a:t>
            </a:r>
            <a:endParaRPr lang="en-US" sz="1050">
              <a:cs typeface="Calibri"/>
            </a:endParaRPr>
          </a:p>
        </p:txBody>
      </p:sp>
    </p:spTree>
    <p:extLst>
      <p:ext uri="{BB962C8B-B14F-4D97-AF65-F5344CB8AC3E}">
        <p14:creationId xmlns:p14="http://schemas.microsoft.com/office/powerpoint/2010/main" val="35702139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5988E2-AFA0-EAEB-7BA5-27A66ECAE9BA}"/>
              </a:ext>
            </a:extLst>
          </p:cNvPr>
          <p:cNvSpPr>
            <a:spLocks noGrp="1"/>
          </p:cNvSpPr>
          <p:nvPr>
            <p:ph type="title" idx="4294967295"/>
          </p:nvPr>
        </p:nvSpPr>
        <p:spPr>
          <a:xfrm>
            <a:off x="424910" y="1121553"/>
            <a:ext cx="11680825" cy="13287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45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rPr>
              <a:t>            </a:t>
            </a:r>
            <a:r>
              <a:rPr kumimoji="0" lang="en-US" sz="4500" b="1" i="0" u="none" strike="noStrike" kern="1200" cap="none" spc="0" normalizeH="0" baseline="0" noProof="0" dirty="0" err="1">
                <a:ln>
                  <a:noFill/>
                </a:ln>
                <a:solidFill>
                  <a:srgbClr val="105A70"/>
                </a:solidFill>
                <a:effectLst/>
                <a:uLnTx/>
                <a:uFillTx/>
                <a:latin typeface="Roboto" panose="02000000000000000000" pitchFamily="2" charset="0"/>
                <a:ea typeface="Roboto" panose="02000000000000000000" pitchFamily="2" charset="0"/>
                <a:cs typeface="+mn-cs"/>
              </a:rPr>
              <a:t>GovEssentials</a:t>
            </a:r>
            <a:r>
              <a:rPr kumimoji="0" lang="en-US" sz="45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rPr>
              <a:t> 2025: AI in Action – </a:t>
            </a:r>
          </a:p>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33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rPr>
              <a:t>Practical Applications Transforming the North American Public Sector</a:t>
            </a:r>
          </a:p>
        </p:txBody>
      </p:sp>
      <p:pic>
        <p:nvPicPr>
          <p:cNvPr id="4" name="Picture 3" descr="Public sector network logo">
            <a:extLst>
              <a:ext uri="{FF2B5EF4-FFF2-40B4-BE49-F238E27FC236}">
                <a16:creationId xmlns:a16="http://schemas.microsoft.com/office/drawing/2014/main" id="{D164DDC2-64A2-2D50-50A2-1B2D73EB0EE1}"/>
              </a:ext>
            </a:extLst>
          </p:cNvPr>
          <p:cNvPicPr>
            <a:picLocks noChangeAspect="1"/>
          </p:cNvPicPr>
          <p:nvPr/>
        </p:nvPicPr>
        <p:blipFill>
          <a:blip r:embed="rId3"/>
          <a:stretch>
            <a:fillRect/>
          </a:stretch>
        </p:blipFill>
        <p:spPr>
          <a:xfrm>
            <a:off x="92038" y="12608"/>
            <a:ext cx="2724530" cy="876422"/>
          </a:xfrm>
          <a:prstGeom prst="rect">
            <a:avLst/>
          </a:prstGeom>
        </p:spPr>
      </p:pic>
      <p:sp>
        <p:nvSpPr>
          <p:cNvPr id="5" name="Text Placeholder 7">
            <a:extLst>
              <a:ext uri="{FF2B5EF4-FFF2-40B4-BE49-F238E27FC236}">
                <a16:creationId xmlns:a16="http://schemas.microsoft.com/office/drawing/2014/main" id="{C89AABD8-BBC2-8181-EBF7-7ACADED79305}"/>
              </a:ext>
            </a:extLst>
          </p:cNvPr>
          <p:cNvSpPr txBox="1">
            <a:spLocks/>
          </p:cNvSpPr>
          <p:nvPr/>
        </p:nvSpPr>
        <p:spPr>
          <a:xfrm>
            <a:off x="832864" y="1903494"/>
            <a:ext cx="11272871" cy="3610308"/>
          </a:xfrm>
          <a:prstGeom prst="rect">
            <a:avLst/>
          </a:prstGeom>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3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920075"/>
              </a:solidFill>
              <a:effectLst/>
              <a:uLnTx/>
              <a:uFillTx/>
              <a:latin typeface="Roboto"/>
              <a:ea typeface="Roboto"/>
              <a:cs typeface="Roboto"/>
            </a:endParaRPr>
          </a:p>
          <a:p>
            <a:pPr marL="114300" marR="0" lvl="0" indent="0" algn="l" defTabSz="914377" rtl="0" eaLnBrk="1" fontAlgn="auto" latinLnBrk="0" hangingPunct="1">
              <a:lnSpc>
                <a:spcPct val="300000"/>
              </a:lnSpc>
              <a:spcBef>
                <a:spcPts val="0"/>
              </a:spcBef>
              <a:spcAft>
                <a:spcPts val="0"/>
              </a:spcAft>
              <a:buClrTx/>
              <a:buSzTx/>
              <a:buFont typeface="Arial" panose="020B0604020202020204" pitchFamily="34" charset="0"/>
              <a:buNone/>
              <a:tabLst/>
              <a:defRPr/>
            </a:pPr>
            <a:r>
              <a:rPr lang="en-US" sz="2000">
                <a:solidFill>
                  <a:srgbClr val="920075"/>
                </a:solidFill>
                <a:latin typeface="Roboto"/>
                <a:ea typeface="Roboto"/>
                <a:cs typeface="Roboto"/>
              </a:rPr>
              <a:t>O</a:t>
            </a:r>
            <a:r>
              <a:rPr kumimoji="0" lang="en-US" sz="2000" b="0" i="0" u="none" strike="noStrike" kern="1200" cap="none" spc="0" normalizeH="0" baseline="0" noProof="0">
                <a:ln>
                  <a:noFill/>
                </a:ln>
                <a:solidFill>
                  <a:srgbClr val="920075"/>
                </a:solidFill>
                <a:effectLst/>
                <a:uLnTx/>
                <a:uFillTx/>
                <a:latin typeface="Roboto"/>
                <a:ea typeface="Roboto"/>
                <a:cs typeface="Roboto"/>
              </a:rPr>
              <a:t>n February 20</a:t>
            </a:r>
            <a:r>
              <a:rPr kumimoji="0" lang="en-US" sz="2000" b="0" i="0" u="none" strike="noStrike" kern="1200" cap="none" spc="0" normalizeH="0" baseline="30000" noProof="0">
                <a:ln>
                  <a:noFill/>
                </a:ln>
                <a:solidFill>
                  <a:srgbClr val="920075"/>
                </a:solidFill>
                <a:effectLst/>
                <a:uLnTx/>
                <a:uFillTx/>
                <a:latin typeface="Roboto"/>
                <a:ea typeface="Roboto"/>
                <a:cs typeface="Roboto"/>
              </a:rPr>
              <a:t>th</a:t>
            </a:r>
            <a:r>
              <a:rPr kumimoji="0" lang="en-US" sz="2000" b="0" i="0" u="none" strike="noStrike" kern="1200" cap="none" spc="0" normalizeH="0" baseline="0" noProof="0">
                <a:ln>
                  <a:noFill/>
                </a:ln>
                <a:solidFill>
                  <a:srgbClr val="920075"/>
                </a:solidFill>
                <a:effectLst/>
                <a:uLnTx/>
                <a:uFillTx/>
                <a:latin typeface="Roboto"/>
                <a:ea typeface="Roboto"/>
                <a:cs typeface="Roboto"/>
              </a:rPr>
              <a:t> at 2 pm there will be a 45-minute </a:t>
            </a:r>
            <a:r>
              <a:rPr kumimoji="0" lang="en-US" sz="2000" b="1" i="0" u="none" strike="noStrike" kern="1200" cap="none" spc="0" normalizeH="0" baseline="0" noProof="0">
                <a:ln>
                  <a:noFill/>
                </a:ln>
                <a:solidFill>
                  <a:srgbClr val="920075"/>
                </a:solidFill>
                <a:effectLst/>
                <a:uLnTx/>
                <a:uFillTx/>
                <a:latin typeface="Roboto"/>
                <a:ea typeface="Roboto"/>
                <a:cs typeface="Roboto"/>
              </a:rPr>
              <a:t>virtual</a:t>
            </a:r>
            <a:r>
              <a:rPr kumimoji="0" lang="en-US" sz="2000" b="0" i="0" u="none" strike="noStrike" kern="1200" cap="none" spc="0" normalizeH="0" baseline="0" noProof="0">
                <a:ln>
                  <a:noFill/>
                </a:ln>
                <a:solidFill>
                  <a:srgbClr val="920075"/>
                </a:solidFill>
                <a:effectLst/>
                <a:uLnTx/>
                <a:uFillTx/>
                <a:latin typeface="Roboto"/>
                <a:ea typeface="Roboto"/>
                <a:cs typeface="Roboto"/>
              </a:rPr>
              <a:t> Webinar</a:t>
            </a:r>
            <a:endParaRPr kumimoji="0" lang="en-US" sz="2000" b="0" i="0" u="none" strike="noStrike" kern="1200" cap="none" spc="0" normalizeH="0" baseline="0" noProof="0">
              <a:ln>
                <a:noFill/>
              </a:ln>
              <a:solidFill>
                <a:srgbClr val="7030A0"/>
              </a:solidFill>
              <a:effectLst/>
              <a:uLnTx/>
              <a:uFillTx/>
              <a:latin typeface="Roboto"/>
              <a:ea typeface="Roboto"/>
              <a:cs typeface="Roboto"/>
            </a:endParaRPr>
          </a:p>
          <a:p>
            <a:pPr marL="685165" marR="0" lvl="1" indent="-227965" algn="l" defTabSz="914377" rtl="0" eaLnBrk="1" fontAlgn="auto" latinLnBrk="0" hangingPunct="1">
              <a:lnSpc>
                <a:spcPct val="300000"/>
              </a:lnSpc>
              <a:spcBef>
                <a:spcPts val="0"/>
              </a:spcBef>
              <a:spcAft>
                <a:spcPts val="0"/>
              </a:spcAft>
              <a:buClr>
                <a:srgbClr val="920075"/>
              </a:buClr>
              <a:buSzTx/>
              <a:buFont typeface="Arial" panose="020B0604020202020204" pitchFamily="34" charset="0"/>
              <a:buChar char="•"/>
              <a:tabLst/>
              <a:defRPr/>
            </a:pPr>
            <a:r>
              <a:rPr kumimoji="0" lang="en-US" sz="2000" b="0" i="0" u="none" strike="noStrike" kern="1200" cap="none" spc="0" normalizeH="0" baseline="0" noProof="0">
                <a:ln>
                  <a:noFill/>
                </a:ln>
                <a:solidFill>
                  <a:srgbClr val="920075"/>
                </a:solidFill>
                <a:effectLst/>
                <a:uLnTx/>
                <a:uFillTx/>
                <a:latin typeface="Roboto"/>
                <a:ea typeface="Roboto"/>
                <a:cs typeface="Roboto"/>
              </a:rPr>
              <a:t>The registration link is below, and attendance is free of charge.</a:t>
            </a:r>
          </a:p>
          <a:p>
            <a:pPr marL="685165" marR="0" lvl="1" indent="-227965" algn="l" defTabSz="914377" rtl="0" eaLnBrk="1" fontAlgn="auto" latinLnBrk="0" hangingPunct="1">
              <a:lnSpc>
                <a:spcPct val="300000"/>
              </a:lnSpc>
              <a:spcBef>
                <a:spcPts val="0"/>
              </a:spcBef>
              <a:spcAft>
                <a:spcPts val="0"/>
              </a:spcAft>
              <a:buClr>
                <a:srgbClr val="920075"/>
              </a:buClr>
              <a:buSzTx/>
              <a:buFont typeface="Arial" panose="020B0604020202020204" pitchFamily="34" charset="0"/>
              <a:buChar char="•"/>
              <a:tabLst/>
              <a:defRPr/>
            </a:pPr>
            <a:r>
              <a:rPr kumimoji="0" lang="en-US" sz="2000" b="0" i="0" u="none" strike="noStrike" kern="1200" cap="none" spc="0" normalizeH="0" baseline="0" noProof="0">
                <a:ln>
                  <a:noFill/>
                </a:ln>
                <a:solidFill>
                  <a:srgbClr val="920075"/>
                </a:solidFill>
                <a:effectLst/>
                <a:uLnTx/>
                <a:uFillTx/>
                <a:latin typeface="Roboto"/>
                <a:ea typeface="Roboto"/>
                <a:cs typeface="Roboto"/>
                <a:hlinkClick r:id="rId4"/>
              </a:rPr>
              <a:t>https://event.publicsectornetwork.com/govessentials-ai-in-action</a:t>
            </a:r>
            <a:r>
              <a:rPr lang="en-US" sz="2000">
                <a:solidFill>
                  <a:srgbClr val="920075"/>
                </a:solidFill>
                <a:latin typeface="Roboto"/>
                <a:ea typeface="Roboto"/>
                <a:cs typeface="Roboto"/>
              </a:rPr>
              <a:t> </a:t>
            </a:r>
            <a:endParaRPr kumimoji="0" lang="en-US" sz="2000" b="0" i="0" u="none" strike="noStrike" kern="1200" cap="none" spc="0" normalizeH="0" baseline="0" noProof="0">
              <a:ln>
                <a:noFill/>
              </a:ln>
              <a:solidFill>
                <a:srgbClr val="920075"/>
              </a:solidFill>
              <a:effectLst/>
              <a:uLnTx/>
              <a:uFillTx/>
              <a:latin typeface="Roboto"/>
              <a:ea typeface="Roboto"/>
              <a:cs typeface="Roboto"/>
            </a:endParaRPr>
          </a:p>
        </p:txBody>
      </p:sp>
      <p:pic>
        <p:nvPicPr>
          <p:cNvPr id="6" name="Picture 5" descr="Line drawing of two puzzle pieces fit together&#10;&#10;">
            <a:extLst>
              <a:ext uri="{FF2B5EF4-FFF2-40B4-BE49-F238E27FC236}">
                <a16:creationId xmlns:a16="http://schemas.microsoft.com/office/drawing/2014/main" id="{B47625C5-29E9-5A23-4AD1-1D67949B979E}"/>
              </a:ext>
            </a:extLst>
          </p:cNvPr>
          <p:cNvPicPr>
            <a:picLocks noChangeAspect="1"/>
          </p:cNvPicPr>
          <p:nvPr/>
        </p:nvPicPr>
        <p:blipFill>
          <a:blip r:embed="rId5"/>
          <a:stretch>
            <a:fillRect/>
          </a:stretch>
        </p:blipFill>
        <p:spPr>
          <a:xfrm>
            <a:off x="8765609" y="3563835"/>
            <a:ext cx="3026267" cy="3026267"/>
          </a:xfrm>
          <a:prstGeom prst="rect">
            <a:avLst/>
          </a:prstGeom>
        </p:spPr>
      </p:pic>
    </p:spTree>
    <p:extLst>
      <p:ext uri="{BB962C8B-B14F-4D97-AF65-F5344CB8AC3E}">
        <p14:creationId xmlns:p14="http://schemas.microsoft.com/office/powerpoint/2010/main" val="4409612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7408656-F159-CC55-B300-CDFFF0A38A20}"/>
              </a:ext>
              <a:ext uri="{C183D7F6-B498-43B3-948B-1728B52AA6E4}">
                <adec:decorative xmlns:adec="http://schemas.microsoft.com/office/drawing/2017/decorative" val="1"/>
              </a:ext>
            </a:extLst>
          </p:cNvPr>
          <p:cNvCxnSpPr>
            <a:cxnSpLocks/>
          </p:cNvCxnSpPr>
          <p:nvPr/>
        </p:nvCxnSpPr>
        <p:spPr>
          <a:xfrm flipV="1">
            <a:off x="6095999" y="6418981"/>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6EBDE136-8E0E-8744-13A8-571CAF35A9D9}"/>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7EF4BD9-7F0F-B782-CC67-7C47971EC87B}"/>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7" name="TextBox 6">
            <a:extLst>
              <a:ext uri="{FF2B5EF4-FFF2-40B4-BE49-F238E27FC236}">
                <a16:creationId xmlns:a16="http://schemas.microsoft.com/office/drawing/2014/main" id="{7824923B-F8D6-ECB7-805C-78D2C2D19C08}"/>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mn-cs"/>
              </a:rPr>
              <a:t>vita.virginia.gov</a:t>
            </a:r>
            <a:endPar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pic>
        <p:nvPicPr>
          <p:cNvPr id="12" name="Picture 11" descr="Nationwide Cybersecurity Review logo with a blue and gray Oval and a red map of the contenental US in the right hand corner. ">
            <a:extLst>
              <a:ext uri="{FF2B5EF4-FFF2-40B4-BE49-F238E27FC236}">
                <a16:creationId xmlns:a16="http://schemas.microsoft.com/office/drawing/2014/main" id="{3A58F576-6F87-11A3-F8E9-0019463F19B5}"/>
              </a:ext>
            </a:extLst>
          </p:cNvPr>
          <p:cNvPicPr>
            <a:picLocks noChangeAspect="1"/>
          </p:cNvPicPr>
          <p:nvPr/>
        </p:nvPicPr>
        <p:blipFill>
          <a:blip r:embed="rId4"/>
          <a:stretch>
            <a:fillRect/>
          </a:stretch>
        </p:blipFill>
        <p:spPr>
          <a:xfrm>
            <a:off x="832864" y="1079509"/>
            <a:ext cx="6538897" cy="2526226"/>
          </a:xfrm>
          <a:prstGeom prst="rect">
            <a:avLst/>
          </a:prstGeom>
        </p:spPr>
      </p:pic>
      <p:sp>
        <p:nvSpPr>
          <p:cNvPr id="2" name="Text Placeholder 7">
            <a:extLst>
              <a:ext uri="{FF2B5EF4-FFF2-40B4-BE49-F238E27FC236}">
                <a16:creationId xmlns:a16="http://schemas.microsoft.com/office/drawing/2014/main" id="{9F342A8E-CFF6-AACB-471C-73AECA3D9DDF}"/>
              </a:ext>
            </a:extLst>
          </p:cNvPr>
          <p:cNvSpPr txBox="1">
            <a:spLocks noGrp="1"/>
          </p:cNvSpPr>
          <p:nvPr>
            <p:ph type="title" idx="4294967295"/>
          </p:nvPr>
        </p:nvSpPr>
        <p:spPr>
          <a:xfrm>
            <a:off x="649668" y="3429000"/>
            <a:ext cx="6202510" cy="25945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mn-cs"/>
              </a:rPr>
              <a:t>NCSR Assessments are Due Feb. 28, 2025</a:t>
            </a: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920075"/>
              </a:solidFill>
              <a:effectLst/>
              <a:uLnTx/>
              <a:uFillTx/>
              <a:latin typeface="Roboto"/>
              <a:ea typeface="Roboto"/>
              <a:cs typeface="Roboto"/>
            </a:endParaRP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920075"/>
                </a:solidFill>
                <a:effectLst/>
                <a:uLnTx/>
                <a:uFillTx/>
                <a:latin typeface="Roboto"/>
                <a:ea typeface="Roboto"/>
                <a:cs typeface="Roboto"/>
              </a:rPr>
              <a:t>Please submit your completed Assessment </a:t>
            </a:r>
          </a:p>
          <a:p>
            <a:pPr marL="913765" marR="0" lvl="2" indent="0"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None/>
              <a:tabLst/>
              <a:defRPr/>
            </a:pPr>
            <a:r>
              <a:rPr kumimoji="0" lang="en-US" sz="2000" b="0" i="0" u="none" strike="noStrike" kern="1200" cap="none" spc="0" normalizeH="0" baseline="0" noProof="0" dirty="0">
                <a:ln>
                  <a:noFill/>
                </a:ln>
                <a:solidFill>
                  <a:srgbClr val="920075"/>
                </a:solidFill>
                <a:effectLst/>
                <a:uLnTx/>
                <a:uFillTx/>
                <a:latin typeface="Roboto"/>
                <a:ea typeface="Roboto"/>
                <a:cs typeface="Roboto"/>
              </a:rPr>
              <a:t> prior to end of month!</a:t>
            </a:r>
          </a:p>
          <a:p>
            <a:pPr marL="457200" marR="0" lvl="1" indent="0"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None/>
              <a:tabLst/>
              <a:defRPr/>
            </a:pPr>
            <a:endParaRPr kumimoji="0" lang="en-US" sz="2000" b="0" i="0" u="none"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Roboto"/>
            </a:endParaRPr>
          </a:p>
        </p:txBody>
      </p:sp>
      <p:pic>
        <p:nvPicPr>
          <p:cNvPr id="14" name="Picture 13" descr="Logo for the Center for Internet Security (CIS)">
            <a:extLst>
              <a:ext uri="{FF2B5EF4-FFF2-40B4-BE49-F238E27FC236}">
                <a16:creationId xmlns:a16="http://schemas.microsoft.com/office/drawing/2014/main" id="{59340A61-8560-5EE9-59FE-F8ECCA7D8EF4}"/>
              </a:ext>
            </a:extLst>
          </p:cNvPr>
          <p:cNvPicPr>
            <a:picLocks noChangeAspect="1"/>
          </p:cNvPicPr>
          <p:nvPr/>
        </p:nvPicPr>
        <p:blipFill>
          <a:blip r:embed="rId5"/>
          <a:stretch>
            <a:fillRect/>
          </a:stretch>
        </p:blipFill>
        <p:spPr>
          <a:xfrm>
            <a:off x="422530" y="419307"/>
            <a:ext cx="2971120" cy="887615"/>
          </a:xfrm>
          <a:prstGeom prst="rect">
            <a:avLst/>
          </a:prstGeom>
        </p:spPr>
      </p:pic>
      <p:pic>
        <p:nvPicPr>
          <p:cNvPr id="15" name="Picture 14" descr="Line drawing of a shield">
            <a:extLst>
              <a:ext uri="{FF2B5EF4-FFF2-40B4-BE49-F238E27FC236}">
                <a16:creationId xmlns:a16="http://schemas.microsoft.com/office/drawing/2014/main" id="{0BE6935A-CD42-1D41-E04E-7DAB7A35B1C7}"/>
              </a:ext>
            </a:extLst>
          </p:cNvPr>
          <p:cNvPicPr>
            <a:picLocks noChangeAspect="1"/>
          </p:cNvPicPr>
          <p:nvPr/>
        </p:nvPicPr>
        <p:blipFill>
          <a:blip r:embed="rId6"/>
          <a:srcRect/>
          <a:stretch/>
        </p:blipFill>
        <p:spPr>
          <a:xfrm>
            <a:off x="7630505" y="1607923"/>
            <a:ext cx="4066876" cy="4066876"/>
          </a:xfrm>
          <a:prstGeom prst="rect">
            <a:avLst/>
          </a:prstGeom>
        </p:spPr>
      </p:pic>
    </p:spTree>
    <p:extLst>
      <p:ext uri="{BB962C8B-B14F-4D97-AF65-F5344CB8AC3E}">
        <p14:creationId xmlns:p14="http://schemas.microsoft.com/office/powerpoint/2010/main" val="4350675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DCABEB7-601D-5175-558C-8FB690CCA07D}"/>
              </a:ext>
              <a:ext uri="{C183D7F6-B498-43B3-948B-1728B52AA6E4}">
                <adec:decorative xmlns:adec="http://schemas.microsoft.com/office/drawing/2017/decorative" val="1"/>
              </a:ext>
            </a:extLst>
          </p:cNvPr>
          <p:cNvSpPr/>
          <p:nvPr/>
        </p:nvSpPr>
        <p:spPr>
          <a:xfrm>
            <a:off x="803189" y="766119"/>
            <a:ext cx="4868562" cy="5385721"/>
          </a:xfrm>
          <a:prstGeom prst="rect">
            <a:avLst/>
          </a:prstGeom>
          <a:solidFill>
            <a:srgbClr val="105A7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rtl="0">
              <a:lnSpc>
                <a:spcPct val="150000"/>
              </a:lnSpc>
            </a:pPr>
            <a:endParaRPr lang="en-US">
              <a:highlight>
                <a:srgbClr val="F5F5F5"/>
              </a:highlight>
              <a:latin typeface="Rajdhani"/>
              <a:ea typeface="Calibri" panose="020F0502020204030204"/>
              <a:cs typeface="Segoe UI"/>
            </a:endParaRPr>
          </a:p>
        </p:txBody>
      </p:sp>
      <p:pic>
        <p:nvPicPr>
          <p:cNvPr id="7" name="Picture 6">
            <a:extLst>
              <a:ext uri="{FF2B5EF4-FFF2-40B4-BE49-F238E27FC236}">
                <a16:creationId xmlns:a16="http://schemas.microsoft.com/office/drawing/2014/main" id="{6B0A2A24-66E4-E4F1-882B-E03FB8273E4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923430" y="503028"/>
            <a:ext cx="5054686" cy="1914041"/>
          </a:xfrm>
          <a:prstGeom prst="rect">
            <a:avLst/>
          </a:prstGeom>
        </p:spPr>
      </p:pic>
      <p:sp>
        <p:nvSpPr>
          <p:cNvPr id="6" name="Title 5">
            <a:extLst>
              <a:ext uri="{FF2B5EF4-FFF2-40B4-BE49-F238E27FC236}">
                <a16:creationId xmlns:a16="http://schemas.microsoft.com/office/drawing/2014/main" id="{F8628C2B-D429-3CF9-633D-08EB18759132}"/>
              </a:ext>
            </a:extLst>
          </p:cNvPr>
          <p:cNvSpPr txBox="1">
            <a:spLocks noGrp="1"/>
          </p:cNvSpPr>
          <p:nvPr>
            <p:ph type="title" idx="4294967295"/>
          </p:nvPr>
        </p:nvSpPr>
        <p:spPr>
          <a:xfrm>
            <a:off x="1537198" y="1269060"/>
            <a:ext cx="3588151" cy="37856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91D8AE"/>
                </a:solidFill>
                <a:effectLst/>
                <a:uLnTx/>
                <a:uFillTx/>
                <a:latin typeface="Roboto"/>
                <a:ea typeface="Roboto"/>
                <a:cs typeface="Roboto"/>
              </a:rPr>
              <a:t>Information Security Officers Advisory Group</a:t>
            </a:r>
          </a:p>
        </p:txBody>
      </p:sp>
      <p:sp>
        <p:nvSpPr>
          <p:cNvPr id="4" name="TextBox 3">
            <a:extLst>
              <a:ext uri="{FF2B5EF4-FFF2-40B4-BE49-F238E27FC236}">
                <a16:creationId xmlns:a16="http://schemas.microsoft.com/office/drawing/2014/main" id="{C9C71B94-CB61-9BA6-57BD-370A570B23E4}"/>
              </a:ext>
            </a:extLst>
          </p:cNvPr>
          <p:cNvSpPr txBox="1"/>
          <p:nvPr/>
        </p:nvSpPr>
        <p:spPr>
          <a:xfrm>
            <a:off x="5671751" y="2327042"/>
            <a:ext cx="6154590" cy="2727670"/>
          </a:xfrm>
          <a:prstGeom prst="rect">
            <a:avLst/>
          </a:prstGeom>
          <a:noFill/>
        </p:spPr>
        <p:txBody>
          <a:bodyPr wrap="square" lIns="91440" tIns="45720" rIns="91440" bIns="45720" rtlCol="0" anchor="t">
            <a:spAutoFit/>
          </a:bodyPr>
          <a:lstStyle/>
          <a:p>
            <a:pPr>
              <a:lnSpc>
                <a:spcPct val="200000"/>
              </a:lnSpc>
            </a:pPr>
            <a:r>
              <a:rPr lang="en-US" sz="3000" b="1">
                <a:solidFill>
                  <a:srgbClr val="105A70"/>
                </a:solidFill>
                <a:latin typeface="Roboto"/>
                <a:ea typeface="Roboto"/>
                <a:cs typeface="Roboto"/>
              </a:rPr>
              <a:t>The March 5th ISOAG meeting will be held on a new platform! Please join us on Microsoft Teams</a:t>
            </a:r>
          </a:p>
        </p:txBody>
      </p:sp>
      <p:pic>
        <p:nvPicPr>
          <p:cNvPr id="9" name="Picture 8" descr="Microsoft Teams meeting logo">
            <a:extLst>
              <a:ext uri="{FF2B5EF4-FFF2-40B4-BE49-F238E27FC236}">
                <a16:creationId xmlns:a16="http://schemas.microsoft.com/office/drawing/2014/main" id="{93CEEF6E-EA37-1BEA-62E7-81100CDE3D75}"/>
              </a:ext>
            </a:extLst>
          </p:cNvPr>
          <p:cNvPicPr>
            <a:picLocks noChangeAspect="1"/>
          </p:cNvPicPr>
          <p:nvPr/>
        </p:nvPicPr>
        <p:blipFill>
          <a:blip r:embed="rId4"/>
          <a:stretch>
            <a:fillRect/>
          </a:stretch>
        </p:blipFill>
        <p:spPr>
          <a:xfrm>
            <a:off x="989816" y="5054712"/>
            <a:ext cx="1338104" cy="925108"/>
          </a:xfrm>
          <a:prstGeom prst="rect">
            <a:avLst/>
          </a:prstGeom>
        </p:spPr>
      </p:pic>
      <p:sp>
        <p:nvSpPr>
          <p:cNvPr id="10" name="TextBox 9">
            <a:extLst>
              <a:ext uri="{FF2B5EF4-FFF2-40B4-BE49-F238E27FC236}">
                <a16:creationId xmlns:a16="http://schemas.microsoft.com/office/drawing/2014/main" id="{09AA9A06-3F24-792C-93DF-ABFC3C7A9C56}"/>
              </a:ext>
            </a:extLst>
          </p:cNvPr>
          <p:cNvSpPr txBox="1"/>
          <p:nvPr/>
        </p:nvSpPr>
        <p:spPr>
          <a:xfrm>
            <a:off x="5923430" y="5252007"/>
            <a:ext cx="5054686" cy="1292662"/>
          </a:xfrm>
          <a:prstGeom prst="rect">
            <a:avLst/>
          </a:prstGeom>
          <a:noFill/>
        </p:spPr>
        <p:txBody>
          <a:bodyPr wrap="square" rtlCol="0">
            <a:spAutoFit/>
          </a:bodyPr>
          <a:lstStyle/>
          <a:p>
            <a:r>
              <a:rPr lang="en-US" b="1" dirty="0"/>
              <a:t>Registration link: </a:t>
            </a:r>
            <a:r>
              <a:rPr lang="en-US" sz="1400" dirty="0">
                <a:hlinkClick r:id="rId5"/>
              </a:rPr>
              <a:t>https://events.gcc.teams.microsoft.com/event/13874801-26d9-4ebe-87f2-836ed5b855bb@620ae5a9-4ec1-4fa0-8641-5d9f386c7309</a:t>
            </a:r>
            <a:r>
              <a:rPr lang="en-US" sz="1400" dirty="0"/>
              <a:t> </a:t>
            </a:r>
          </a:p>
          <a:p>
            <a:endParaRPr lang="en-US" dirty="0"/>
          </a:p>
        </p:txBody>
      </p:sp>
    </p:spTree>
    <p:extLst>
      <p:ext uri="{BB962C8B-B14F-4D97-AF65-F5344CB8AC3E}">
        <p14:creationId xmlns:p14="http://schemas.microsoft.com/office/powerpoint/2010/main" val="15091974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DE4932-EA81-92F0-3DBA-CA6251E0B3F0}"/>
              </a:ext>
            </a:extLst>
          </p:cNvPr>
          <p:cNvSpPr>
            <a:spLocks noGrp="1"/>
          </p:cNvSpPr>
          <p:nvPr>
            <p:ph type="title" idx="4294967295"/>
          </p:nvPr>
        </p:nvSpPr>
        <p:spPr>
          <a:xfrm>
            <a:off x="622300" y="38417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rPr>
              <a:t>Service Tower SOC Report Review Sessions</a:t>
            </a:r>
          </a:p>
        </p:txBody>
      </p:sp>
      <p:sp>
        <p:nvSpPr>
          <p:cNvPr id="11" name="Rectangle 10">
            <a:extLst>
              <a:ext uri="{FF2B5EF4-FFF2-40B4-BE49-F238E27FC236}">
                <a16:creationId xmlns:a16="http://schemas.microsoft.com/office/drawing/2014/main" id="{170CA0AD-3A83-7EC2-3400-C9F9DEFDBC91}"/>
              </a:ext>
            </a:extLst>
          </p:cNvPr>
          <p:cNvSpPr/>
          <p:nvPr/>
        </p:nvSpPr>
        <p:spPr>
          <a:xfrm>
            <a:off x="211283" y="1083272"/>
            <a:ext cx="11777516" cy="4988547"/>
          </a:xfrm>
          <a:prstGeom prst="rect">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lvl="3">
              <a:defRPr/>
            </a:pPr>
            <a:endParaRPr kumimoji="0" lang="en-US" b="0" i="0" u="none" strike="noStrike" kern="1200" cap="none" spc="0" normalizeH="0" baseline="0" noProof="0">
              <a:ln>
                <a:noFill/>
              </a:ln>
              <a:solidFill>
                <a:srgbClr val="414042"/>
              </a:solidFill>
              <a:effectLst/>
              <a:uLnTx/>
              <a:uFillTx/>
              <a:latin typeface="Roboto"/>
              <a:ea typeface="Roboto"/>
              <a:cs typeface="Roboto"/>
            </a:endParaRPr>
          </a:p>
          <a:p>
            <a:pPr lvl="3">
              <a:defRPr/>
            </a:pPr>
            <a:r>
              <a:rPr kumimoji="0" lang="en-US" b="0" i="0" u="none" strike="noStrike" kern="1200" cap="none" spc="0" normalizeH="0" baseline="0" noProof="0">
                <a:ln>
                  <a:noFill/>
                </a:ln>
                <a:solidFill>
                  <a:srgbClr val="E0E1DD"/>
                </a:solidFill>
                <a:effectLst/>
                <a:uLnTx/>
                <a:uFillTx/>
                <a:latin typeface="Roboto"/>
                <a:ea typeface="Roboto"/>
                <a:cs typeface="Roboto"/>
              </a:rPr>
              <a:t>To register for this meeting, please click on the link below:</a:t>
            </a:r>
          </a:p>
          <a:p>
            <a:pPr lvl="3">
              <a:defRPr/>
            </a:pPr>
            <a:r>
              <a:rPr lang="en-US" b="0" i="0" u="none" strike="noStrike" kern="1200" cap="none" spc="0" normalizeH="0" baseline="0" noProof="0">
                <a:ln>
                  <a:noFill/>
                </a:ln>
                <a:solidFill>
                  <a:schemeClr val="accent4">
                    <a:lumMod val="60000"/>
                    <a:lumOff val="40000"/>
                  </a:schemeClr>
                </a:solidFill>
                <a:effectLst/>
                <a:uLnTx/>
                <a:uFillTx/>
                <a:latin typeface="Calibri" panose="020F0502020204030204"/>
                <a:hlinkClick r:id="rId3">
                  <a:extLst>
                    <a:ext uri="{A12FA001-AC4F-418D-AE19-62706E023703}">
                      <ahyp:hlinkClr xmlns:ahyp="http://schemas.microsoft.com/office/drawing/2018/hyperlinkcolor" val="tx"/>
                    </a:ext>
                  </a:extLst>
                </a:hlinkClick>
              </a:rPr>
              <a:t>https://covaconf.webex.com/weblink/register/re1ad0ac90a496f42b7a8bcb25d01f763</a:t>
            </a:r>
            <a:r>
              <a:rPr lang="en-US" b="0" i="0" u="none" strike="noStrike" kern="1200" cap="none" spc="0" normalizeH="0" baseline="0" noProof="0">
                <a:ln>
                  <a:noFill/>
                </a:ln>
                <a:solidFill>
                  <a:schemeClr val="accent4">
                    <a:lumMod val="60000"/>
                    <a:lumOff val="40000"/>
                  </a:schemeClr>
                </a:solidFill>
                <a:effectLst/>
                <a:uLnTx/>
                <a:uFillTx/>
                <a:latin typeface="Calibri" panose="020F0502020204030204"/>
              </a:rPr>
              <a:t> </a:t>
            </a:r>
            <a:br>
              <a:rPr lang="en-US" b="0" i="0" u="none" strike="noStrike" kern="1200" cap="none" spc="0" normalizeH="0" baseline="0" noProof="0">
                <a:ln>
                  <a:noFill/>
                </a:ln>
                <a:effectLst/>
                <a:uLnTx/>
                <a:uFillTx/>
                <a:latin typeface="Calibri" panose="020F0502020204030204"/>
              </a:rPr>
            </a:br>
            <a:endParaRPr lang="en-US" b="0" i="0" u="sng" strike="noStrike" kern="1200" cap="none" spc="0" normalizeH="0" baseline="0" noProof="0">
              <a:ln>
                <a:noFill/>
              </a:ln>
              <a:solidFill>
                <a:srgbClr val="FFC000"/>
              </a:solidFill>
              <a:effectLst/>
              <a:uLnTx/>
              <a:uFillTx/>
              <a:latin typeface="Roboto"/>
              <a:ea typeface="Roboto"/>
              <a:cs typeface="Roboto"/>
            </a:endParaRPr>
          </a:p>
        </p:txBody>
      </p:sp>
      <p:pic>
        <p:nvPicPr>
          <p:cNvPr id="4" name="Picture 3">
            <a:extLst>
              <a:ext uri="{FF2B5EF4-FFF2-40B4-BE49-F238E27FC236}">
                <a16:creationId xmlns:a16="http://schemas.microsoft.com/office/drawing/2014/main" id="{66F4004A-EF29-A19B-677A-59FC69E1F7A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11283" y="1083271"/>
            <a:ext cx="11789934" cy="1042983"/>
          </a:xfrm>
          <a:prstGeom prst="rect">
            <a:avLst/>
          </a:prstGeom>
        </p:spPr>
      </p:pic>
      <p:sp>
        <p:nvSpPr>
          <p:cNvPr id="9" name="TextBox 8">
            <a:extLst>
              <a:ext uri="{FF2B5EF4-FFF2-40B4-BE49-F238E27FC236}">
                <a16:creationId xmlns:a16="http://schemas.microsoft.com/office/drawing/2014/main" id="{D032D2B4-E221-0F23-2782-C248D04BCAAF}"/>
              </a:ext>
            </a:extLst>
          </p:cNvPr>
          <p:cNvSpPr txBox="1"/>
          <p:nvPr/>
        </p:nvSpPr>
        <p:spPr>
          <a:xfrm>
            <a:off x="354351" y="2738565"/>
            <a:ext cx="11032573" cy="1677960"/>
          </a:xfrm>
          <a:prstGeom prst="rect">
            <a:avLst/>
          </a:prstGeom>
          <a:noFill/>
        </p:spPr>
        <p:txBody>
          <a:bodyPr wrap="square" lIns="91440" tIns="45720" rIns="91440" bIns="45720" rtlCol="0" anchor="t">
            <a:spAutoFit/>
          </a:bodyPr>
          <a:lstStyle/>
          <a:p>
            <a:pPr algn="ctr">
              <a:lnSpc>
                <a:spcPct val="114000"/>
              </a:lnSpc>
              <a:defRPr/>
            </a:pPr>
            <a:r>
              <a:rPr kumimoji="0" lang="en-US" sz="2400" b="0" i="0" u="none" strike="noStrike" kern="1200" cap="none" spc="0" normalizeH="0" baseline="0" noProof="0">
                <a:ln>
                  <a:noFill/>
                </a:ln>
                <a:solidFill>
                  <a:prstClr val="white"/>
                </a:solidFill>
                <a:effectLst/>
                <a:uLnTx/>
                <a:uFillTx/>
                <a:latin typeface="Roboto"/>
                <a:ea typeface="Roboto"/>
                <a:cs typeface="Roboto"/>
              </a:rPr>
              <a:t>The upcoming SOC review session is </a:t>
            </a:r>
            <a:r>
              <a:rPr lang="en-US" sz="2400">
                <a:solidFill>
                  <a:prstClr val="white"/>
                </a:solidFill>
                <a:latin typeface="Roboto"/>
                <a:ea typeface="Roboto"/>
                <a:cs typeface="Roboto"/>
              </a:rPr>
              <a:t>March 11th, 2025</a:t>
            </a:r>
            <a:r>
              <a:rPr kumimoji="0" lang="en-US" sz="2400" b="0" i="0" u="none" strike="noStrike" kern="1200" cap="none" spc="0" normalizeH="0" baseline="0" noProof="0">
                <a:ln>
                  <a:noFill/>
                </a:ln>
                <a:solidFill>
                  <a:prstClr val="white"/>
                </a:solidFill>
                <a:effectLst/>
                <a:uLnTx/>
                <a:uFillTx/>
                <a:latin typeface="Roboto"/>
                <a:ea typeface="Roboto"/>
                <a:cs typeface="Roboto"/>
              </a:rPr>
              <a:t>, and will be held remotely.</a:t>
            </a:r>
          </a:p>
          <a:p>
            <a:pPr algn="ctr">
              <a:lnSpc>
                <a:spcPct val="114000"/>
              </a:lnSpc>
              <a:defRPr/>
            </a:pPr>
            <a:endParaRPr lang="en-US" sz="2000" b="1">
              <a:solidFill>
                <a:prstClr val="white"/>
              </a:solidFill>
              <a:latin typeface="Roboto" panose="02000000000000000000" pitchFamily="2" charset="0"/>
              <a:ea typeface="Roboto" panose="02000000000000000000" pitchFamily="2" charset="0"/>
              <a:cs typeface="Roboto"/>
            </a:endParaRPr>
          </a:p>
          <a:p>
            <a:pPr algn="ctr">
              <a:lnSpc>
                <a:spcPct val="113999"/>
              </a:lnSpc>
              <a:defRPr/>
            </a:pPr>
            <a:r>
              <a:rPr lang="en-US" sz="2400">
                <a:solidFill>
                  <a:prstClr val="white"/>
                </a:solidFill>
                <a:latin typeface="Roboto"/>
                <a:ea typeface="Roboto"/>
                <a:cs typeface="Roboto"/>
              </a:rPr>
              <a:t> </a:t>
            </a:r>
            <a:r>
              <a:rPr kumimoji="0" lang="en-US" sz="2400" b="0" i="0" u="none" strike="noStrike" kern="1200" cap="none" spc="0" normalizeH="0" baseline="0" noProof="0">
                <a:ln>
                  <a:noFill/>
                </a:ln>
                <a:solidFill>
                  <a:prstClr val="white"/>
                </a:solidFill>
                <a:effectLst/>
                <a:uLnTx/>
                <a:uFillTx/>
                <a:latin typeface="Roboto"/>
                <a:ea typeface="Roboto"/>
                <a:cs typeface="Roboto"/>
              </a:rPr>
              <a:t>Please register at the link below</a:t>
            </a:r>
            <a:endParaRPr lang="en-US" sz="20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a:endParaRPr>
          </a:p>
        </p:txBody>
      </p:sp>
      <p:pic>
        <p:nvPicPr>
          <p:cNvPr id="5" name="Picture 4" descr="line drawing of several pages of paper">
            <a:extLst>
              <a:ext uri="{FF2B5EF4-FFF2-40B4-BE49-F238E27FC236}">
                <a16:creationId xmlns:a16="http://schemas.microsoft.com/office/drawing/2014/main" id="{B8BD6E93-768B-8B67-8393-2B0005C244E9}"/>
              </a:ext>
            </a:extLst>
          </p:cNvPr>
          <p:cNvPicPr>
            <a:picLocks noChangeAspect="1"/>
          </p:cNvPicPr>
          <p:nvPr/>
        </p:nvPicPr>
        <p:blipFill>
          <a:blip r:embed="rId5"/>
          <a:stretch>
            <a:fillRect/>
          </a:stretch>
        </p:blipFill>
        <p:spPr>
          <a:xfrm>
            <a:off x="9069608" y="3121293"/>
            <a:ext cx="2467778" cy="2467778"/>
          </a:xfrm>
          <a:prstGeom prst="rect">
            <a:avLst/>
          </a:prstGeom>
        </p:spPr>
      </p:pic>
    </p:spTree>
    <p:extLst>
      <p:ext uri="{BB962C8B-B14F-4D97-AF65-F5344CB8AC3E}">
        <p14:creationId xmlns:p14="http://schemas.microsoft.com/office/powerpoint/2010/main" val="10260449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5988E2-AFA0-EAEB-7BA5-27A66ECAE9BA}"/>
              </a:ext>
            </a:extLst>
          </p:cNvPr>
          <p:cNvSpPr>
            <a:spLocks noGrp="1"/>
          </p:cNvSpPr>
          <p:nvPr>
            <p:ph type="title" idx="4294967295"/>
          </p:nvPr>
        </p:nvSpPr>
        <p:spPr>
          <a:xfrm>
            <a:off x="622300" y="38417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rPr>
              <a:t>IS Orientation</a:t>
            </a:r>
          </a:p>
        </p:txBody>
      </p:sp>
      <p:sp>
        <p:nvSpPr>
          <p:cNvPr id="5" name="Text Placeholder 7">
            <a:extLst>
              <a:ext uri="{FF2B5EF4-FFF2-40B4-BE49-F238E27FC236}">
                <a16:creationId xmlns:a16="http://schemas.microsoft.com/office/drawing/2014/main" id="{C89AABD8-BBC2-8181-EBF7-7ACADED79305}"/>
              </a:ext>
            </a:extLst>
          </p:cNvPr>
          <p:cNvSpPr txBox="1">
            <a:spLocks/>
          </p:cNvSpPr>
          <p:nvPr/>
        </p:nvSpPr>
        <p:spPr>
          <a:xfrm>
            <a:off x="228135" y="1062001"/>
            <a:ext cx="11025321" cy="5972541"/>
          </a:xfrm>
          <a:prstGeom prst="rect">
            <a:avLst/>
          </a:prstGeom>
        </p:spPr>
        <p:txBody>
          <a:bodyPr lIns="91440" tIns="45720" rIns="91440" bIns="45720" anchor="t">
            <a:normAutofit fontScale="55000" lnSpcReduction="2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250000"/>
              </a:lnSpc>
              <a:spcBef>
                <a:spcPts val="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rgbClr val="414042"/>
                </a:solidFill>
                <a:effectLst/>
                <a:uLnTx/>
                <a:uFillTx/>
                <a:latin typeface="Roboto"/>
                <a:ea typeface="Roboto"/>
                <a:cs typeface="Roboto"/>
              </a:rPr>
              <a:t>The next IS Orientation is being held in </a:t>
            </a:r>
            <a:r>
              <a:rPr lang="en-US" sz="4400" b="1">
                <a:solidFill>
                  <a:srgbClr val="414042"/>
                </a:solidFill>
                <a:latin typeface="Roboto"/>
                <a:ea typeface="Roboto"/>
                <a:cs typeface="Roboto"/>
              </a:rPr>
              <a:t>March</a:t>
            </a:r>
          </a:p>
          <a:p>
            <a:pPr marL="685165" lvl="1" indent="-227965">
              <a:lnSpc>
                <a:spcPct val="320000"/>
              </a:lnSpc>
              <a:spcBef>
                <a:spcPts val="0"/>
              </a:spcBef>
              <a:buClr>
                <a:srgbClr val="920075"/>
              </a:buClr>
              <a:defRPr/>
            </a:pPr>
            <a:r>
              <a:rPr lang="en-US" sz="3300">
                <a:solidFill>
                  <a:srgbClr val="414042"/>
                </a:solidFill>
                <a:latin typeface="Roboto"/>
                <a:ea typeface="Roboto"/>
                <a:cs typeface="Roboto"/>
              </a:rPr>
              <a:t>March 26, 2025, 9 am – 4 pm</a:t>
            </a:r>
          </a:p>
          <a:p>
            <a:pPr marL="685165" marR="0" lvl="1" indent="-227965" algn="l" defTabSz="914377" rtl="0" eaLnBrk="1" fontAlgn="auto" latinLnBrk="0" hangingPunct="1">
              <a:lnSpc>
                <a:spcPct val="320000"/>
              </a:lnSpc>
              <a:spcBef>
                <a:spcPts val="0"/>
              </a:spcBef>
              <a:spcAft>
                <a:spcPts val="0"/>
              </a:spcAft>
              <a:buClr>
                <a:srgbClr val="920075"/>
              </a:buClr>
              <a:buSzTx/>
              <a:buFont typeface="Arial" panose="020B0604020202020204" pitchFamily="34" charset="0"/>
              <a:buChar char="•"/>
              <a:tabLst/>
              <a:defRPr/>
            </a:pPr>
            <a:r>
              <a:rPr lang="en-US" sz="3300">
                <a:solidFill>
                  <a:srgbClr val="414042"/>
                </a:solidFill>
                <a:latin typeface="Roboto"/>
                <a:ea typeface="Roboto"/>
                <a:cs typeface="Roboto"/>
              </a:rPr>
              <a:t>It</a:t>
            </a:r>
            <a:r>
              <a:rPr kumimoji="0" lang="en-US" sz="3300" b="0" i="0" u="none" strike="noStrike" kern="1200" cap="none" spc="0" normalizeH="0" baseline="0" noProof="0">
                <a:ln>
                  <a:noFill/>
                </a:ln>
                <a:solidFill>
                  <a:srgbClr val="414042"/>
                </a:solidFill>
                <a:effectLst/>
                <a:uLnTx/>
                <a:uFillTx/>
                <a:latin typeface="Roboto"/>
                <a:ea typeface="Roboto"/>
                <a:cs typeface="Roboto"/>
              </a:rPr>
              <a:t> will be held </a:t>
            </a:r>
            <a:r>
              <a:rPr kumimoji="0" lang="en-US" sz="3300" b="1" i="0" u="none" strike="noStrike" kern="1200" cap="none" spc="0" normalizeH="0" baseline="0" noProof="0">
                <a:ln>
                  <a:noFill/>
                </a:ln>
                <a:solidFill>
                  <a:srgbClr val="414042"/>
                </a:solidFill>
                <a:effectLst/>
                <a:uLnTx/>
                <a:uFillTx/>
                <a:latin typeface="Roboto"/>
                <a:ea typeface="Roboto"/>
                <a:cs typeface="Roboto"/>
              </a:rPr>
              <a:t>in-person</a:t>
            </a:r>
            <a:r>
              <a:rPr kumimoji="0" lang="en-US" sz="3300" b="0" i="0" u="none" strike="noStrike" kern="1200" cap="none" spc="0" normalizeH="0" baseline="0" noProof="0">
                <a:ln>
                  <a:noFill/>
                </a:ln>
                <a:solidFill>
                  <a:srgbClr val="414042"/>
                </a:solidFill>
                <a:effectLst/>
                <a:uLnTx/>
                <a:uFillTx/>
                <a:latin typeface="Roboto"/>
                <a:ea typeface="Roboto"/>
                <a:cs typeface="Roboto"/>
              </a:rPr>
              <a:t> at the Boulders location: </a:t>
            </a:r>
            <a:endParaRPr lang="en-US" sz="3300" b="0" i="0" u="none" strike="noStrike" kern="1200" cap="none" spc="0" normalizeH="0" baseline="0" noProof="0">
              <a:ln>
                <a:noFill/>
              </a:ln>
              <a:solidFill>
                <a:srgbClr val="414042"/>
              </a:solidFill>
              <a:effectLst/>
              <a:uLnTx/>
              <a:uFillTx/>
              <a:latin typeface="Roboto"/>
              <a:ea typeface="Roboto"/>
              <a:cs typeface="Roboto"/>
            </a:endParaRPr>
          </a:p>
          <a:p>
            <a:pPr marL="457200" marR="0" lvl="1" indent="0" algn="l" defTabSz="914377" rtl="0" eaLnBrk="1" fontAlgn="auto" latinLnBrk="0" hangingPunct="1">
              <a:lnSpc>
                <a:spcPct val="320000"/>
              </a:lnSpc>
              <a:spcBef>
                <a:spcPts val="0"/>
              </a:spcBef>
              <a:spcAft>
                <a:spcPts val="0"/>
              </a:spcAft>
              <a:buClr>
                <a:srgbClr val="920075"/>
              </a:buClr>
              <a:buSzTx/>
              <a:buNone/>
              <a:tabLst/>
              <a:defRPr/>
            </a:pPr>
            <a:r>
              <a:rPr lang="en-US" sz="3300">
                <a:solidFill>
                  <a:srgbClr val="414042"/>
                </a:solidFill>
                <a:latin typeface="Roboto"/>
                <a:ea typeface="Roboto"/>
                <a:cs typeface="Calibri"/>
              </a:rPr>
              <a:t>     </a:t>
            </a:r>
            <a:r>
              <a:rPr lang="en-US" sz="3300">
                <a:effectLst/>
                <a:latin typeface="Roboto"/>
                <a:ea typeface="Roboto"/>
                <a:cs typeface="Calibri"/>
              </a:rPr>
              <a:t>7325 </a:t>
            </a:r>
            <a:r>
              <a:rPr lang="en-US" sz="3300" err="1">
                <a:effectLst/>
                <a:latin typeface="Roboto"/>
                <a:ea typeface="Roboto"/>
                <a:cs typeface="Calibri"/>
              </a:rPr>
              <a:t>Beaufont</a:t>
            </a:r>
            <a:r>
              <a:rPr lang="en-US" sz="3300">
                <a:effectLst/>
                <a:latin typeface="Roboto"/>
                <a:ea typeface="Roboto"/>
                <a:cs typeface="Calibri"/>
              </a:rPr>
              <a:t> Springs Drive, Richmond, VA 23225</a:t>
            </a:r>
          </a:p>
          <a:p>
            <a:pPr marL="685165" marR="0" lvl="1" indent="-227965" algn="l" defTabSz="914377" rtl="0" eaLnBrk="1" fontAlgn="auto" latinLnBrk="0" hangingPunct="1">
              <a:lnSpc>
                <a:spcPct val="470000"/>
              </a:lnSpc>
              <a:spcBef>
                <a:spcPts val="0"/>
              </a:spcBef>
              <a:spcAft>
                <a:spcPts val="0"/>
              </a:spcAft>
              <a:buClr>
                <a:srgbClr val="920075"/>
              </a:buClr>
              <a:buSzTx/>
              <a:buFont typeface="Arial" panose="020B0604020202020204" pitchFamily="34" charset="0"/>
              <a:buChar char="•"/>
              <a:tabLst/>
              <a:defRPr/>
            </a:pPr>
            <a:r>
              <a:rPr lang="en-US" sz="3300">
                <a:solidFill>
                  <a:srgbClr val="414042"/>
                </a:solidFill>
                <a:latin typeface="Roboto"/>
                <a:ea typeface="Roboto"/>
                <a:cs typeface="Roboto"/>
              </a:rPr>
              <a:t>More information on registration will be released closer to the event!</a:t>
            </a:r>
          </a:p>
          <a:p>
            <a:pPr marL="457200" marR="0" lvl="1" indent="0" algn="l" defTabSz="914377" rtl="0" eaLnBrk="1" fontAlgn="auto" latinLnBrk="0" hangingPunct="1">
              <a:lnSpc>
                <a:spcPct val="300000"/>
              </a:lnSpc>
              <a:spcBef>
                <a:spcPts val="0"/>
              </a:spcBef>
              <a:spcAft>
                <a:spcPts val="0"/>
              </a:spcAft>
              <a:buClr>
                <a:srgbClr val="920075"/>
              </a:buClr>
              <a:buSzTx/>
              <a:buNone/>
              <a:tabLst/>
              <a:defRPr/>
            </a:pPr>
            <a:br>
              <a:rPr lang="en-US" sz="1600" b="0" i="0" u="none" strike="noStrike" kern="1200" cap="none" spc="0" normalizeH="0" baseline="0" noProof="0">
                <a:ln>
                  <a:noFill/>
                </a:ln>
                <a:effectLst/>
                <a:uLnTx/>
                <a:uFillTx/>
                <a:latin typeface="Calibri" panose="020F0502020204030204"/>
              </a:rPr>
            </a:br>
            <a:endParaRPr lang="en-US" sz="1200" b="0" i="0" u="sng" strike="noStrike" kern="1200" cap="none" spc="0" normalizeH="0" baseline="0" noProof="0">
              <a:ln>
                <a:noFill/>
              </a:ln>
              <a:solidFill>
                <a:srgbClr val="005E6E"/>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3" name="Picture 2" descr="hands resting on a laptop keyboard with a cup of coffee blurred in the left foreground">
            <a:extLst>
              <a:ext uri="{FF2B5EF4-FFF2-40B4-BE49-F238E27FC236}">
                <a16:creationId xmlns:a16="http://schemas.microsoft.com/office/drawing/2014/main" id="{E3BC35F7-910B-B71D-C8BA-48137C8A5A31}"/>
              </a:ext>
            </a:extLst>
          </p:cNvPr>
          <p:cNvPicPr>
            <a:picLocks noChangeAspect="1"/>
          </p:cNvPicPr>
          <p:nvPr/>
        </p:nvPicPr>
        <p:blipFill>
          <a:blip r:embed="rId3"/>
          <a:srcRect/>
          <a:stretch/>
        </p:blipFill>
        <p:spPr>
          <a:xfrm>
            <a:off x="7437795" y="2012522"/>
            <a:ext cx="4104549" cy="2565343"/>
          </a:xfrm>
          <a:prstGeom prst="rect">
            <a:avLst/>
          </a:prstGeom>
        </p:spPr>
      </p:pic>
    </p:spTree>
    <p:extLst>
      <p:ext uri="{BB962C8B-B14F-4D97-AF65-F5344CB8AC3E}">
        <p14:creationId xmlns:p14="http://schemas.microsoft.com/office/powerpoint/2010/main" val="4939091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5988E2-AFA0-EAEB-7BA5-27A66ECAE9BA}"/>
              </a:ext>
            </a:extLst>
          </p:cNvPr>
          <p:cNvSpPr>
            <a:spLocks noGrp="1"/>
          </p:cNvSpPr>
          <p:nvPr>
            <p:ph type="title" idx="4294967295"/>
          </p:nvPr>
        </p:nvSpPr>
        <p:spPr>
          <a:xfrm>
            <a:off x="719764" y="898038"/>
            <a:ext cx="10752471" cy="971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40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rPr>
              <a:t>Government Cybersecurity Showcase Virginia </a:t>
            </a:r>
            <a:br>
              <a:rPr kumimoji="0" lang="en-US" sz="40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rPr>
            </a:br>
            <a:r>
              <a:rPr kumimoji="0" lang="en-US" sz="40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rPr>
              <a:t>          </a:t>
            </a:r>
            <a:br>
              <a:rPr kumimoji="0" lang="en-US" sz="40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rPr>
            </a:br>
            <a:r>
              <a:rPr kumimoji="0" lang="en-US" sz="40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rPr>
              <a:t>    Elevating Virginia’s Digital Defense</a:t>
            </a:r>
          </a:p>
        </p:txBody>
      </p:sp>
      <p:sp>
        <p:nvSpPr>
          <p:cNvPr id="5" name="Text Placeholder 7">
            <a:extLst>
              <a:ext uri="{FF2B5EF4-FFF2-40B4-BE49-F238E27FC236}">
                <a16:creationId xmlns:a16="http://schemas.microsoft.com/office/drawing/2014/main" id="{C89AABD8-BBC2-8181-EBF7-7ACADED79305}"/>
              </a:ext>
            </a:extLst>
          </p:cNvPr>
          <p:cNvSpPr txBox="1">
            <a:spLocks/>
          </p:cNvSpPr>
          <p:nvPr/>
        </p:nvSpPr>
        <p:spPr>
          <a:xfrm>
            <a:off x="400124" y="2434337"/>
            <a:ext cx="11272871" cy="3958620"/>
          </a:xfrm>
          <a:prstGeom prst="rect">
            <a:avLst/>
          </a:prstGeom>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300000"/>
              </a:lnSpc>
              <a:spcBef>
                <a:spcPts val="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mn-cs"/>
              </a:rPr>
              <a:t>Public Sector Network is presenting: Government Cybersecurity Showcase Virginia</a:t>
            </a:r>
          </a:p>
          <a:p>
            <a:pPr marL="114300" marR="0" lvl="0" indent="0" algn="l" defTabSz="914377" rtl="0" eaLnBrk="1" fontAlgn="auto" latinLnBrk="0" hangingPunct="1">
              <a:lnSpc>
                <a:spcPct val="3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920075"/>
                </a:solidFill>
                <a:effectLst/>
                <a:uLnTx/>
                <a:uFillTx/>
                <a:latin typeface="Roboto"/>
                <a:ea typeface="Roboto"/>
                <a:cs typeface="Roboto"/>
              </a:rPr>
              <a:t>   Held on Wednesday, April </a:t>
            </a:r>
            <a:r>
              <a:rPr lang="en-US" sz="2000" dirty="0">
                <a:solidFill>
                  <a:srgbClr val="920075"/>
                </a:solidFill>
                <a:latin typeface="Roboto"/>
                <a:ea typeface="Roboto"/>
                <a:cs typeface="Roboto"/>
              </a:rPr>
              <a:t>9</a:t>
            </a:r>
            <a:r>
              <a:rPr kumimoji="0" lang="en-US" sz="2000" b="0" i="0" u="none" strike="noStrike" kern="1200" cap="none" spc="0" normalizeH="0" baseline="0" noProof="0" dirty="0">
                <a:ln>
                  <a:noFill/>
                </a:ln>
                <a:solidFill>
                  <a:srgbClr val="920075"/>
                </a:solidFill>
                <a:effectLst/>
                <a:uLnTx/>
                <a:uFillTx/>
                <a:latin typeface="Roboto"/>
                <a:ea typeface="Roboto"/>
                <a:cs typeface="Roboto"/>
              </a:rPr>
              <a:t>, 2025, at the </a:t>
            </a:r>
            <a:r>
              <a:rPr kumimoji="0" lang="en-US" sz="2000" b="1" i="0" u="none" strike="noStrike" kern="1200" cap="none" spc="0" normalizeH="0" baseline="0" noProof="0" dirty="0">
                <a:ln>
                  <a:noFill/>
                </a:ln>
                <a:solidFill>
                  <a:srgbClr val="920075"/>
                </a:solidFill>
                <a:effectLst/>
                <a:uLnTx/>
                <a:uFillTx/>
                <a:latin typeface="Roboto"/>
                <a:ea typeface="Roboto"/>
                <a:cs typeface="Roboto"/>
              </a:rPr>
              <a:t>Downtown Richmond Marriott</a:t>
            </a:r>
            <a:endParaRPr kumimoji="0" lang="en-US" sz="2000" b="1" i="0" u="none" strike="noStrike" kern="1200" cap="none" spc="0" normalizeH="0" baseline="0" noProof="0" dirty="0">
              <a:ln>
                <a:noFill/>
              </a:ln>
              <a:solidFill>
                <a:srgbClr val="7030A0"/>
              </a:solidFill>
              <a:effectLst/>
              <a:uLnTx/>
              <a:uFillTx/>
              <a:latin typeface="Roboto"/>
              <a:ea typeface="Roboto"/>
              <a:cs typeface="Roboto"/>
            </a:endParaRPr>
          </a:p>
          <a:p>
            <a:pPr marL="685165" marR="0" lvl="1" indent="-227965" algn="l" defTabSz="914377" rtl="0" eaLnBrk="1" fontAlgn="auto" latinLnBrk="0" hangingPunct="1">
              <a:lnSpc>
                <a:spcPct val="300000"/>
              </a:lnSpc>
              <a:spcBef>
                <a:spcPts val="0"/>
              </a:spcBef>
              <a:spcAft>
                <a:spcPts val="0"/>
              </a:spcAft>
              <a:buClr>
                <a:srgbClr val="920075"/>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920075"/>
                </a:solidFill>
                <a:effectLst/>
                <a:uLnTx/>
                <a:uFillTx/>
                <a:latin typeface="Roboto"/>
                <a:ea typeface="Roboto"/>
                <a:cs typeface="Roboto"/>
              </a:rPr>
              <a:t>The registration link is below</a:t>
            </a:r>
          </a:p>
          <a:p>
            <a:pPr marL="914388" lvl="2" indent="0">
              <a:lnSpc>
                <a:spcPct val="150000"/>
              </a:lnSpc>
              <a:spcBef>
                <a:spcPts val="0"/>
              </a:spcBef>
              <a:buClr>
                <a:srgbClr val="920075"/>
              </a:buClr>
              <a:buNone/>
              <a:defRPr/>
            </a:pPr>
            <a:r>
              <a:rPr lang="en-US" sz="1600" dirty="0">
                <a:hlinkClick r:id="rId3"/>
              </a:rPr>
              <a:t>Public Sector Network » Event - Government Cybersecurity Showcase Virginia</a:t>
            </a:r>
            <a:endParaRPr kumimoji="0" lang="en-US" sz="1600" b="0" i="0" u="none"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4" name="Picture 3" descr="logo for the public Sector network">
            <a:extLst>
              <a:ext uri="{FF2B5EF4-FFF2-40B4-BE49-F238E27FC236}">
                <a16:creationId xmlns:a16="http://schemas.microsoft.com/office/drawing/2014/main" id="{D164DDC2-64A2-2D50-50A2-1B2D73EB0EE1}"/>
              </a:ext>
            </a:extLst>
          </p:cNvPr>
          <p:cNvPicPr>
            <a:picLocks noChangeAspect="1"/>
          </p:cNvPicPr>
          <p:nvPr/>
        </p:nvPicPr>
        <p:blipFill>
          <a:blip r:embed="rId4"/>
          <a:stretch>
            <a:fillRect/>
          </a:stretch>
        </p:blipFill>
        <p:spPr>
          <a:xfrm>
            <a:off x="92038" y="12608"/>
            <a:ext cx="2724530" cy="876422"/>
          </a:xfrm>
          <a:prstGeom prst="rect">
            <a:avLst/>
          </a:prstGeom>
        </p:spPr>
      </p:pic>
      <p:pic>
        <p:nvPicPr>
          <p:cNvPr id="6" name="Picture 5" descr="line drawing of two puzzle pieces fit together">
            <a:extLst>
              <a:ext uri="{FF2B5EF4-FFF2-40B4-BE49-F238E27FC236}">
                <a16:creationId xmlns:a16="http://schemas.microsoft.com/office/drawing/2014/main" id="{B47625C5-29E9-5A23-4AD1-1D67949B979E}"/>
              </a:ext>
            </a:extLst>
          </p:cNvPr>
          <p:cNvPicPr>
            <a:picLocks noChangeAspect="1"/>
          </p:cNvPicPr>
          <p:nvPr/>
        </p:nvPicPr>
        <p:blipFill>
          <a:blip r:embed="rId5"/>
          <a:stretch>
            <a:fillRect/>
          </a:stretch>
        </p:blipFill>
        <p:spPr>
          <a:xfrm>
            <a:off x="8765609" y="3563835"/>
            <a:ext cx="3026267" cy="3026267"/>
          </a:xfrm>
          <a:prstGeom prst="rect">
            <a:avLst/>
          </a:prstGeom>
        </p:spPr>
      </p:pic>
    </p:spTree>
    <p:extLst>
      <p:ext uri="{BB962C8B-B14F-4D97-AF65-F5344CB8AC3E}">
        <p14:creationId xmlns:p14="http://schemas.microsoft.com/office/powerpoint/2010/main" val="12334724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5988E2-AFA0-EAEB-7BA5-27A66ECAE9BA}"/>
              </a:ext>
            </a:extLst>
          </p:cNvPr>
          <p:cNvSpPr>
            <a:spLocks noGrp="1"/>
          </p:cNvSpPr>
          <p:nvPr>
            <p:ph type="title" idx="4294967295"/>
          </p:nvPr>
        </p:nvSpPr>
        <p:spPr>
          <a:xfrm>
            <a:off x="461963" y="312738"/>
            <a:ext cx="10709275" cy="6461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rPr>
              <a:t>Commonwealth of Virginia Information Security Conference 2025</a:t>
            </a:r>
          </a:p>
        </p:txBody>
      </p:sp>
      <p:sp>
        <p:nvSpPr>
          <p:cNvPr id="5" name="Text Placeholder 7">
            <a:extLst>
              <a:ext uri="{FF2B5EF4-FFF2-40B4-BE49-F238E27FC236}">
                <a16:creationId xmlns:a16="http://schemas.microsoft.com/office/drawing/2014/main" id="{C89AABD8-BBC2-8181-EBF7-7ACADED79305}"/>
              </a:ext>
            </a:extLst>
          </p:cNvPr>
          <p:cNvSpPr txBox="1">
            <a:spLocks/>
          </p:cNvSpPr>
          <p:nvPr/>
        </p:nvSpPr>
        <p:spPr>
          <a:xfrm>
            <a:off x="649666" y="963832"/>
            <a:ext cx="5967949" cy="5484102"/>
          </a:xfrm>
          <a:prstGeom prst="rect">
            <a:avLst/>
          </a:prstGeom>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ctr" defTabSz="914377" rtl="0" eaLnBrk="1" fontAlgn="auto" latinLnBrk="0" hangingPunct="1">
              <a:lnSpc>
                <a:spcPct val="200000"/>
              </a:lnSpc>
              <a:spcBef>
                <a:spcPts val="0"/>
              </a:spcBef>
              <a:spcAft>
                <a:spcPts val="0"/>
              </a:spcAft>
              <a:buClrTx/>
              <a:buSzTx/>
              <a:buFont typeface="Arial" panose="020B0604020202020204" pitchFamily="34" charset="0"/>
              <a:buNone/>
              <a:tabLst/>
              <a:defRPr/>
            </a:pPr>
            <a:r>
              <a:rPr kumimoji="0" lang="en-US" sz="3600" b="1" i="1" u="none" strike="noStrike" kern="1200" cap="none" spc="0" normalizeH="0" baseline="0" noProof="0">
                <a:ln>
                  <a:noFill/>
                </a:ln>
                <a:solidFill>
                  <a:srgbClr val="005E6E"/>
                </a:solidFill>
                <a:effectLst/>
                <a:uLnTx/>
                <a:uFillTx/>
                <a:latin typeface="Roboto"/>
                <a:ea typeface="Roboto"/>
                <a:cs typeface="Roboto"/>
              </a:rPr>
              <a:t>SAVE THE DATE! </a:t>
            </a:r>
            <a:endParaRPr kumimoji="0" lang="en-US" sz="3600" b="1" i="1" u="none" strike="noStrike" kern="1200" cap="none" spc="0" normalizeH="0" baseline="0" noProof="0">
              <a:ln>
                <a:noFill/>
              </a:ln>
              <a:solidFill>
                <a:srgbClr val="005E6E"/>
              </a:solidFill>
              <a:effectLst/>
              <a:uLnTx/>
              <a:uFillTx/>
              <a:latin typeface="Roboto"/>
              <a:ea typeface="Roboto"/>
              <a:cs typeface="Calibri"/>
            </a:endParaRPr>
          </a:p>
          <a:p>
            <a:pPr marL="114300" marR="0" lvl="0" indent="0" algn="ctr" defTabSz="914377" rtl="0" eaLnBrk="1" fontAlgn="auto" latinLnBrk="0" hangingPunct="1">
              <a:lnSpc>
                <a:spcPct val="200000"/>
              </a:lnSpc>
              <a:spcBef>
                <a:spcPts val="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rgbClr val="005E6E"/>
                </a:solidFill>
                <a:effectLst/>
                <a:uLnTx/>
                <a:uFillTx/>
                <a:latin typeface="Roboto"/>
                <a:ea typeface="Roboto"/>
                <a:cs typeface="Roboto"/>
              </a:rPr>
              <a:t>August 14, 2025 </a:t>
            </a:r>
            <a:endParaRPr kumimoji="0" lang="en-US" sz="3200" b="1" i="0" u="none" strike="noStrike" kern="1200" cap="none" spc="0" normalizeH="0" baseline="0" noProof="0">
              <a:ln>
                <a:noFill/>
              </a:ln>
              <a:solidFill>
                <a:srgbClr val="005E6E"/>
              </a:solidFill>
              <a:effectLst/>
              <a:uLnTx/>
              <a:uFillTx/>
              <a:latin typeface="Roboto"/>
              <a:ea typeface="Roboto"/>
              <a:cs typeface="Calibri"/>
            </a:endParaRPr>
          </a:p>
          <a:p>
            <a:pPr marL="114300" marR="0" lvl="0" indent="0" algn="ctr" defTabSz="914377" rtl="0" eaLnBrk="1" fontAlgn="auto" latinLnBrk="0" hangingPunct="1">
              <a:lnSpc>
                <a:spcPct val="2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920075"/>
                </a:solidFill>
                <a:effectLst/>
                <a:uLnTx/>
                <a:uFillTx/>
                <a:latin typeface="Roboto"/>
                <a:ea typeface="Roboto"/>
                <a:cs typeface="Roboto"/>
              </a:rPr>
              <a:t>Hilton Richmond Hotel, 12042 West </a:t>
            </a:r>
            <a:endParaRPr kumimoji="0" lang="en-US" sz="2000" b="1" i="0" u="none" strike="noStrike" kern="1200" cap="none" spc="0" normalizeH="0" baseline="0" noProof="0">
              <a:ln>
                <a:noFill/>
              </a:ln>
              <a:solidFill>
                <a:srgbClr val="000000"/>
              </a:solidFill>
              <a:effectLst/>
              <a:uLnTx/>
              <a:uFillTx/>
              <a:latin typeface="Calibri"/>
              <a:ea typeface="Roboto"/>
              <a:cs typeface="Calibri"/>
            </a:endParaRPr>
          </a:p>
          <a:p>
            <a:pPr marL="114300" marR="0" lvl="0" indent="0" algn="ctr" defTabSz="914377" rtl="0" eaLnBrk="1" fontAlgn="auto" latinLnBrk="0" hangingPunct="1">
              <a:lnSpc>
                <a:spcPct val="2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920075"/>
                </a:solidFill>
                <a:effectLst/>
                <a:uLnTx/>
                <a:uFillTx/>
                <a:latin typeface="Roboto"/>
                <a:ea typeface="Roboto"/>
                <a:cs typeface="Roboto"/>
              </a:rPr>
              <a:t>Broad St., Richmond, VA 23233 </a:t>
            </a:r>
            <a:endParaRPr kumimoji="0" lang="en-US" sz="2800" b="1" i="0" u="none" strike="noStrike" kern="1200" cap="none" spc="0" normalizeH="0" baseline="0" noProof="0">
              <a:ln>
                <a:noFill/>
              </a:ln>
              <a:solidFill>
                <a:srgbClr val="414042"/>
              </a:solidFill>
              <a:effectLst/>
              <a:uLnTx/>
              <a:uFillTx/>
              <a:latin typeface="Roboto"/>
              <a:ea typeface="Roboto"/>
              <a:cs typeface="Roboto"/>
            </a:endParaRPr>
          </a:p>
          <a:p>
            <a:pPr marL="114300" marR="0" lvl="0" indent="0" algn="ctr" defTabSz="914377" rtl="0" eaLnBrk="1" fontAlgn="auto" latinLnBrk="0" hangingPunct="1">
              <a:lnSpc>
                <a:spcPct val="20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5E6E"/>
                </a:solidFill>
                <a:effectLst/>
                <a:uLnTx/>
                <a:uFillTx/>
                <a:latin typeface="Roboto"/>
                <a:ea typeface="Roboto"/>
                <a:cs typeface="Roboto"/>
              </a:rPr>
              <a:t>Registration will open soon!</a:t>
            </a:r>
            <a:endParaRPr kumimoji="0" lang="en-US" sz="2800" b="1" i="0" u="none" strike="noStrike" kern="1200" cap="none" spc="0" normalizeH="0" baseline="0" noProof="0">
              <a:ln>
                <a:noFill/>
              </a:ln>
              <a:solidFill>
                <a:srgbClr val="005E6E"/>
              </a:solidFill>
              <a:effectLst/>
              <a:uLnTx/>
              <a:uFillTx/>
              <a:latin typeface="Roboto" panose="02000000000000000000" pitchFamily="2" charset="0"/>
              <a:ea typeface="Roboto" panose="02000000000000000000" pitchFamily="2" charset="0"/>
              <a:cs typeface="Roboto"/>
            </a:endParaRPr>
          </a:p>
        </p:txBody>
      </p:sp>
      <p:pic>
        <p:nvPicPr>
          <p:cNvPr id="7" name="Picture 6" descr="AI picture of a key lock, with a teal and purple galaxy apperance around it">
            <a:extLst>
              <a:ext uri="{FF2B5EF4-FFF2-40B4-BE49-F238E27FC236}">
                <a16:creationId xmlns:a16="http://schemas.microsoft.com/office/drawing/2014/main" id="{972AA014-F194-B75A-10AE-55D4C102341A}"/>
              </a:ext>
            </a:extLst>
          </p:cNvPr>
          <p:cNvPicPr>
            <a:picLocks noChangeAspect="1"/>
          </p:cNvPicPr>
          <p:nvPr/>
        </p:nvPicPr>
        <p:blipFill>
          <a:blip r:embed="rId3"/>
          <a:stretch>
            <a:fillRect/>
          </a:stretch>
        </p:blipFill>
        <p:spPr>
          <a:xfrm>
            <a:off x="6301284" y="959574"/>
            <a:ext cx="5428839" cy="5024982"/>
          </a:xfrm>
          <a:prstGeom prst="rect">
            <a:avLst/>
          </a:prstGeom>
        </p:spPr>
      </p:pic>
    </p:spTree>
    <p:extLst>
      <p:ext uri="{BB962C8B-B14F-4D97-AF65-F5344CB8AC3E}">
        <p14:creationId xmlns:p14="http://schemas.microsoft.com/office/powerpoint/2010/main" val="28473069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DCABEB7-601D-5175-558C-8FB690CCA07D}"/>
              </a:ext>
              <a:ext uri="{C183D7F6-B498-43B3-948B-1728B52AA6E4}">
                <adec:decorative xmlns:adec="http://schemas.microsoft.com/office/drawing/2017/decorative" val="1"/>
              </a:ext>
            </a:extLst>
          </p:cNvPr>
          <p:cNvSpPr/>
          <p:nvPr/>
        </p:nvSpPr>
        <p:spPr>
          <a:xfrm>
            <a:off x="803189" y="766119"/>
            <a:ext cx="4868562" cy="5385721"/>
          </a:xfrm>
          <a:prstGeom prst="rect">
            <a:avLst/>
          </a:prstGeom>
          <a:solidFill>
            <a:srgbClr val="105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B0A2A24-66E4-E4F1-882B-E03FB8273E4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038943" y="2576825"/>
            <a:ext cx="5054686" cy="1914041"/>
          </a:xfrm>
          <a:prstGeom prst="rect">
            <a:avLst/>
          </a:prstGeom>
        </p:spPr>
      </p:pic>
      <p:sp>
        <p:nvSpPr>
          <p:cNvPr id="8" name="Title 7">
            <a:extLst>
              <a:ext uri="{FF2B5EF4-FFF2-40B4-BE49-F238E27FC236}">
                <a16:creationId xmlns:a16="http://schemas.microsoft.com/office/drawing/2014/main" id="{80B8F47D-265C-FE4C-5E7E-9CC627CDF1B4}"/>
              </a:ext>
            </a:extLst>
          </p:cNvPr>
          <p:cNvSpPr txBox="1">
            <a:spLocks noGrp="1"/>
          </p:cNvSpPr>
          <p:nvPr>
            <p:ph type="title" idx="4294967295"/>
          </p:nvPr>
        </p:nvSpPr>
        <p:spPr>
          <a:xfrm>
            <a:off x="1216056" y="2650567"/>
            <a:ext cx="3933692"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0E1DD"/>
                </a:solidFill>
                <a:effectLst/>
                <a:uLnTx/>
                <a:uFillTx/>
                <a:latin typeface="Rajdhani"/>
                <a:ea typeface="+mn-ea"/>
                <a:cs typeface="Calibri"/>
              </a:rPr>
              <a:t>  MEETING     ADJOURNED</a:t>
            </a:r>
            <a:endParaRPr kumimoji="0" lang="en-US" sz="5400" b="0" i="0" u="none" strike="noStrike" kern="1200" cap="none" spc="0" normalizeH="0" baseline="0" noProof="0" dirty="0">
              <a:ln>
                <a:noFill/>
              </a:ln>
              <a:solidFill>
                <a:srgbClr val="E0E1DD"/>
              </a:solidFill>
              <a:effectLst/>
              <a:uLnTx/>
              <a:uFillTx/>
              <a:latin typeface="Rajdhani"/>
              <a:ea typeface="+mn-ea"/>
              <a:cs typeface="Calibri" panose="020F0502020204030204"/>
            </a:endParaRPr>
          </a:p>
        </p:txBody>
      </p:sp>
    </p:spTree>
    <p:extLst>
      <p:ext uri="{BB962C8B-B14F-4D97-AF65-F5344CB8AC3E}">
        <p14:creationId xmlns:p14="http://schemas.microsoft.com/office/powerpoint/2010/main" val="3067314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431C65D-8BBA-0959-DA30-01E754958044}"/>
              </a:ext>
            </a:extLst>
          </p:cNvPr>
          <p:cNvSpPr txBox="1">
            <a:spLocks noGrp="1"/>
          </p:cNvSpPr>
          <p:nvPr>
            <p:ph type="title" idx="4294967295"/>
          </p:nvPr>
        </p:nvSpPr>
        <p:spPr>
          <a:xfrm>
            <a:off x="2035210" y="976746"/>
            <a:ext cx="5938214" cy="4962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28625" rtl="0" eaLnBrk="1" fontAlgn="auto" latinLnBrk="0" hangingPunct="1">
              <a:lnSpc>
                <a:spcPct val="100000"/>
              </a:lnSpc>
              <a:spcBef>
                <a:spcPts val="0"/>
              </a:spcBef>
              <a:spcAft>
                <a:spcPts val="0"/>
              </a:spcAft>
              <a:buClrTx/>
              <a:buSzTx/>
              <a:buFontTx/>
              <a:buNone/>
              <a:tabLst/>
              <a:defRPr/>
            </a:pPr>
            <a:r>
              <a:rPr kumimoji="0" lang="en-US" sz="2625" b="1" i="0" u="none" strike="noStrike" kern="1200" cap="none" spc="0" normalizeH="0" baseline="0" noProof="0" dirty="0">
                <a:ln>
                  <a:noFill/>
                </a:ln>
                <a:solidFill>
                  <a:srgbClr val="28798C"/>
                </a:solidFill>
                <a:effectLst/>
                <a:uLnTx/>
                <a:uFillTx/>
                <a:latin typeface="Roboto" panose="02000000000000000000" pitchFamily="2" charset="0"/>
                <a:ea typeface="Roboto" panose="02000000000000000000" pitchFamily="2" charset="0"/>
                <a:cs typeface="+mn-cs"/>
              </a:rPr>
              <a:t>Agenda</a:t>
            </a:r>
            <a:endParaRPr kumimoji="0" lang="en-US" sz="2250" b="1" i="0" u="none" strike="noStrike" kern="1200" cap="none" spc="0" normalizeH="0" baseline="0" noProof="0" dirty="0">
              <a:ln>
                <a:noFill/>
              </a:ln>
              <a:solidFill>
                <a:srgbClr val="28798C"/>
              </a:solidFill>
              <a:effectLst/>
              <a:uLnTx/>
              <a:uFillTx/>
              <a:latin typeface="Roboto" panose="02000000000000000000" pitchFamily="2" charset="0"/>
              <a:ea typeface="Roboto" panose="02000000000000000000" pitchFamily="2" charset="0"/>
              <a:cs typeface="+mn-cs"/>
            </a:endParaRPr>
          </a:p>
        </p:txBody>
      </p:sp>
      <p:cxnSp>
        <p:nvCxnSpPr>
          <p:cNvPr id="26" name="Straight Connector 25">
            <a:extLst>
              <a:ext uri="{FF2B5EF4-FFF2-40B4-BE49-F238E27FC236}">
                <a16:creationId xmlns:a16="http://schemas.microsoft.com/office/drawing/2014/main" id="{50784CBF-F71B-11BB-07A7-A24D095704B7}"/>
              </a:ext>
              <a:ext uri="{C183D7F6-B498-43B3-948B-1728B52AA6E4}">
                <adec:decorative xmlns:adec="http://schemas.microsoft.com/office/drawing/2017/decorative" val="1"/>
              </a:ext>
            </a:extLst>
          </p:cNvPr>
          <p:cNvCxnSpPr>
            <a:cxnSpLocks/>
          </p:cNvCxnSpPr>
          <p:nvPr/>
        </p:nvCxnSpPr>
        <p:spPr>
          <a:xfrm flipV="1">
            <a:off x="6096000" y="6486729"/>
            <a:ext cx="0" cy="35639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4E6071B-5BB7-DD6E-B9D3-4A9332EA6980}"/>
              </a:ext>
              <a:ext uri="{C183D7F6-B498-43B3-948B-1728B52AA6E4}">
                <adec:decorative xmlns:adec="http://schemas.microsoft.com/office/drawing/2017/decorative" val="1"/>
              </a:ext>
            </a:extLst>
          </p:cNvPr>
          <p:cNvSpPr/>
          <p:nvPr/>
        </p:nvSpPr>
        <p:spPr>
          <a:xfrm>
            <a:off x="6039958" y="6464361"/>
            <a:ext cx="112090" cy="1120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8625"/>
            <a:endParaRPr lang="en-US" sz="1392">
              <a:solidFill>
                <a:prstClr val="white"/>
              </a:solidFill>
              <a:latin typeface="Calibri" panose="020F0502020204030204"/>
            </a:endParaRPr>
          </a:p>
        </p:txBody>
      </p:sp>
      <p:pic>
        <p:nvPicPr>
          <p:cNvPr id="28" name="Picture 27">
            <a:extLst>
              <a:ext uri="{FF2B5EF4-FFF2-40B4-BE49-F238E27FC236}">
                <a16:creationId xmlns:a16="http://schemas.microsoft.com/office/drawing/2014/main" id="{37D4BAFB-60BE-096A-BFBB-8F244CE8616A}"/>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4439379" y="6415275"/>
            <a:ext cx="1129878" cy="427847"/>
          </a:xfrm>
          <a:prstGeom prst="rect">
            <a:avLst/>
          </a:prstGeom>
        </p:spPr>
      </p:pic>
      <p:sp>
        <p:nvSpPr>
          <p:cNvPr id="29" name="TextBox 28">
            <a:extLst>
              <a:ext uri="{FF2B5EF4-FFF2-40B4-BE49-F238E27FC236}">
                <a16:creationId xmlns:a16="http://schemas.microsoft.com/office/drawing/2014/main" id="{0F545453-724D-EC62-FECF-BB726EC34D18}"/>
              </a:ext>
              <a:ext uri="{C183D7F6-B498-43B3-948B-1728B52AA6E4}">
                <adec:decorative xmlns:adec="http://schemas.microsoft.com/office/drawing/2017/decorative" val="1"/>
              </a:ext>
            </a:extLst>
          </p:cNvPr>
          <p:cNvSpPr txBox="1"/>
          <p:nvPr/>
        </p:nvSpPr>
        <p:spPr>
          <a:xfrm>
            <a:off x="6443457" y="6531549"/>
            <a:ext cx="2349019" cy="235129"/>
          </a:xfrm>
          <a:prstGeom prst="rect">
            <a:avLst/>
          </a:prstGeom>
          <a:noFill/>
        </p:spPr>
        <p:txBody>
          <a:bodyPr wrap="square" rtlCol="0">
            <a:spAutoFit/>
          </a:bodyPr>
          <a:lstStyle/>
          <a:p>
            <a:pPr defTabSz="428625"/>
            <a:r>
              <a:rPr lang="en-US" sz="928" err="1">
                <a:solidFill>
                  <a:prstClr val="white"/>
                </a:solidFill>
                <a:latin typeface="Roboto" panose="02000000000000000000" pitchFamily="2" charset="0"/>
                <a:ea typeface="Roboto" panose="02000000000000000000" pitchFamily="2" charset="0"/>
              </a:rPr>
              <a:t>vita.virginia.gov</a:t>
            </a:r>
            <a:endParaRPr lang="en-US" sz="928">
              <a:solidFill>
                <a:prstClr val="white"/>
              </a:solidFill>
              <a:latin typeface="Roboto" panose="02000000000000000000" pitchFamily="2" charset="0"/>
              <a:ea typeface="Roboto" panose="02000000000000000000" pitchFamily="2" charset="0"/>
            </a:endParaRPr>
          </a:p>
        </p:txBody>
      </p:sp>
      <p:sp>
        <p:nvSpPr>
          <p:cNvPr id="4" name="Text Placeholder 7">
            <a:extLst>
              <a:ext uri="{FF2B5EF4-FFF2-40B4-BE49-F238E27FC236}">
                <a16:creationId xmlns:a16="http://schemas.microsoft.com/office/drawing/2014/main" id="{F74C7C34-A8AA-4680-BDF8-72A8222C590A}"/>
              </a:ext>
            </a:extLst>
          </p:cNvPr>
          <p:cNvSpPr txBox="1">
            <a:spLocks/>
          </p:cNvSpPr>
          <p:nvPr/>
        </p:nvSpPr>
        <p:spPr>
          <a:xfrm>
            <a:off x="1883603" y="1780488"/>
            <a:ext cx="8312708" cy="3297025"/>
          </a:xfrm>
          <a:prstGeom prst="rect">
            <a:avLst/>
          </a:prstGeom>
        </p:spPr>
        <p:txBody>
          <a:bodyPr lIns="85725" tIns="42863" rIns="85725" bIns="42863" anchor="t">
            <a:normAutofit fontScale="92500" lnSpcReduction="2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9498" lvl="1" indent="-321469" defTabSz="857228">
              <a:lnSpc>
                <a:spcPct val="170000"/>
              </a:lnSpc>
              <a:spcBef>
                <a:spcPts val="0"/>
              </a:spcBef>
            </a:pPr>
            <a:r>
              <a:rPr lang="en-US" sz="2625">
                <a:solidFill>
                  <a:prstClr val="black"/>
                </a:solidFill>
                <a:latin typeface="Roboto"/>
                <a:ea typeface="Calibri" panose="020F0502020204030204"/>
                <a:cs typeface="Calibri" panose="020F0502020204030204"/>
              </a:rPr>
              <a:t>Compliance to COV standards</a:t>
            </a:r>
          </a:p>
          <a:p>
            <a:pPr marL="749498" lvl="1" indent="-321469" defTabSz="857228">
              <a:lnSpc>
                <a:spcPct val="170000"/>
              </a:lnSpc>
              <a:spcBef>
                <a:spcPts val="0"/>
              </a:spcBef>
            </a:pPr>
            <a:r>
              <a:rPr lang="en-US" sz="2625">
                <a:solidFill>
                  <a:prstClr val="black"/>
                </a:solidFill>
                <a:latin typeface="Roboto"/>
                <a:ea typeface="Calibri" panose="020F0502020204030204"/>
                <a:cs typeface="Calibri" panose="020F0502020204030204"/>
              </a:rPr>
              <a:t>Overview</a:t>
            </a:r>
          </a:p>
          <a:p>
            <a:pPr marL="1178112" lvl="2" indent="-321469" defTabSz="857228">
              <a:lnSpc>
                <a:spcPct val="170000"/>
              </a:lnSpc>
              <a:spcBef>
                <a:spcPts val="0"/>
              </a:spcBef>
            </a:pPr>
            <a:r>
              <a:rPr lang="en-US" sz="2250">
                <a:solidFill>
                  <a:prstClr val="black"/>
                </a:solidFill>
                <a:latin typeface="Roboto"/>
                <a:ea typeface="Calibri" panose="020F0502020204030204"/>
                <a:cs typeface="Calibri" panose="020F0502020204030204"/>
              </a:rPr>
              <a:t>Use of a vault</a:t>
            </a:r>
          </a:p>
          <a:p>
            <a:pPr marL="1178112" lvl="2" indent="-321469" defTabSz="857228">
              <a:lnSpc>
                <a:spcPct val="170000"/>
              </a:lnSpc>
              <a:spcBef>
                <a:spcPts val="0"/>
              </a:spcBef>
            </a:pPr>
            <a:r>
              <a:rPr lang="en-US" sz="2250">
                <a:solidFill>
                  <a:prstClr val="black"/>
                </a:solidFill>
                <a:latin typeface="Roboto"/>
                <a:ea typeface="Calibri" panose="020F0502020204030204"/>
                <a:cs typeface="Calibri" panose="020F0502020204030204"/>
              </a:rPr>
              <a:t>The air-gap</a:t>
            </a:r>
          </a:p>
          <a:p>
            <a:pPr marL="1178112" lvl="2" indent="-321469" defTabSz="857228">
              <a:lnSpc>
                <a:spcPct val="170000"/>
              </a:lnSpc>
              <a:spcBef>
                <a:spcPts val="0"/>
              </a:spcBef>
            </a:pPr>
            <a:r>
              <a:rPr lang="en-US" sz="2250">
                <a:solidFill>
                  <a:prstClr val="black"/>
                </a:solidFill>
                <a:latin typeface="Roboto"/>
                <a:ea typeface="Calibri" panose="020F0502020204030204"/>
                <a:cs typeface="Calibri" panose="020F0502020204030204"/>
              </a:rPr>
              <a:t>Threat detection and notification</a:t>
            </a:r>
          </a:p>
          <a:p>
            <a:pPr marL="749498" lvl="1" indent="-321469" defTabSz="857228">
              <a:lnSpc>
                <a:spcPct val="170000"/>
              </a:lnSpc>
              <a:spcBef>
                <a:spcPts val="0"/>
              </a:spcBef>
            </a:pPr>
            <a:r>
              <a:rPr lang="en-US" sz="2625">
                <a:solidFill>
                  <a:prstClr val="black"/>
                </a:solidFill>
                <a:latin typeface="Roboto"/>
                <a:ea typeface="Calibri" panose="020F0502020204030204"/>
                <a:cs typeface="Calibri" panose="020F0502020204030204"/>
              </a:rPr>
              <a:t>Availability</a:t>
            </a:r>
          </a:p>
        </p:txBody>
      </p:sp>
    </p:spTree>
    <p:extLst>
      <p:ext uri="{BB962C8B-B14F-4D97-AF65-F5344CB8AC3E}">
        <p14:creationId xmlns:p14="http://schemas.microsoft.com/office/powerpoint/2010/main" val="1421604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431C65D-8BBA-0959-DA30-01E754958044}"/>
              </a:ext>
            </a:extLst>
          </p:cNvPr>
          <p:cNvSpPr txBox="1">
            <a:spLocks noGrp="1"/>
          </p:cNvSpPr>
          <p:nvPr>
            <p:ph type="title" idx="4294967295"/>
          </p:nvPr>
        </p:nvSpPr>
        <p:spPr>
          <a:xfrm>
            <a:off x="2035210" y="763612"/>
            <a:ext cx="5938214" cy="4962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28625" rtl="0" eaLnBrk="1" fontAlgn="auto" latinLnBrk="0" hangingPunct="1">
              <a:lnSpc>
                <a:spcPct val="100000"/>
              </a:lnSpc>
              <a:spcBef>
                <a:spcPts val="0"/>
              </a:spcBef>
              <a:spcAft>
                <a:spcPts val="0"/>
              </a:spcAft>
              <a:buClrTx/>
              <a:buSzTx/>
              <a:buFontTx/>
              <a:buNone/>
              <a:tabLst/>
              <a:defRPr/>
            </a:pPr>
            <a:r>
              <a:rPr kumimoji="0" lang="en-US" sz="2625" b="1" i="0" u="none" strike="noStrike" kern="1200" cap="none" spc="0" normalizeH="0" baseline="0" noProof="0" dirty="0">
                <a:ln>
                  <a:noFill/>
                </a:ln>
                <a:solidFill>
                  <a:srgbClr val="28798C"/>
                </a:solidFill>
                <a:effectLst/>
                <a:uLnTx/>
                <a:uFillTx/>
                <a:latin typeface="Roboto" panose="02000000000000000000" pitchFamily="2" charset="0"/>
                <a:ea typeface="Roboto" panose="02000000000000000000" pitchFamily="2" charset="0"/>
                <a:cs typeface="+mn-cs"/>
              </a:rPr>
              <a:t>Compliance to standards  </a:t>
            </a:r>
            <a:endParaRPr kumimoji="0" lang="en-US" sz="2250" b="1" i="0" u="none" strike="noStrike" kern="1200" cap="none" spc="0" normalizeH="0" baseline="0" noProof="0" dirty="0">
              <a:ln>
                <a:noFill/>
              </a:ln>
              <a:solidFill>
                <a:srgbClr val="28798C"/>
              </a:solidFill>
              <a:effectLst/>
              <a:uLnTx/>
              <a:uFillTx/>
              <a:latin typeface="Roboto" panose="02000000000000000000" pitchFamily="2" charset="0"/>
              <a:ea typeface="Roboto" panose="02000000000000000000" pitchFamily="2" charset="0"/>
              <a:cs typeface="+mn-cs"/>
            </a:endParaRPr>
          </a:p>
        </p:txBody>
      </p:sp>
      <p:cxnSp>
        <p:nvCxnSpPr>
          <p:cNvPr id="26" name="Straight Connector 25">
            <a:extLst>
              <a:ext uri="{FF2B5EF4-FFF2-40B4-BE49-F238E27FC236}">
                <a16:creationId xmlns:a16="http://schemas.microsoft.com/office/drawing/2014/main" id="{50784CBF-F71B-11BB-07A7-A24D095704B7}"/>
              </a:ext>
              <a:ext uri="{C183D7F6-B498-43B3-948B-1728B52AA6E4}">
                <adec:decorative xmlns:adec="http://schemas.microsoft.com/office/drawing/2017/decorative" val="1"/>
              </a:ext>
            </a:extLst>
          </p:cNvPr>
          <p:cNvCxnSpPr>
            <a:cxnSpLocks/>
          </p:cNvCxnSpPr>
          <p:nvPr/>
        </p:nvCxnSpPr>
        <p:spPr>
          <a:xfrm flipV="1">
            <a:off x="6096000" y="6486729"/>
            <a:ext cx="0" cy="35639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4E6071B-5BB7-DD6E-B9D3-4A9332EA6980}"/>
              </a:ext>
              <a:ext uri="{C183D7F6-B498-43B3-948B-1728B52AA6E4}">
                <adec:decorative xmlns:adec="http://schemas.microsoft.com/office/drawing/2017/decorative" val="1"/>
              </a:ext>
            </a:extLst>
          </p:cNvPr>
          <p:cNvSpPr/>
          <p:nvPr/>
        </p:nvSpPr>
        <p:spPr>
          <a:xfrm>
            <a:off x="6039958" y="6464361"/>
            <a:ext cx="112090" cy="1120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8625"/>
            <a:endParaRPr lang="en-US" sz="1392">
              <a:solidFill>
                <a:prstClr val="white"/>
              </a:solidFill>
              <a:latin typeface="Calibri" panose="020F0502020204030204"/>
            </a:endParaRPr>
          </a:p>
        </p:txBody>
      </p:sp>
      <p:pic>
        <p:nvPicPr>
          <p:cNvPr id="28" name="Picture 27">
            <a:extLst>
              <a:ext uri="{FF2B5EF4-FFF2-40B4-BE49-F238E27FC236}">
                <a16:creationId xmlns:a16="http://schemas.microsoft.com/office/drawing/2014/main" id="{37D4BAFB-60BE-096A-BFBB-8F244CE8616A}"/>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4439379" y="6415275"/>
            <a:ext cx="1129878" cy="427847"/>
          </a:xfrm>
          <a:prstGeom prst="rect">
            <a:avLst/>
          </a:prstGeom>
        </p:spPr>
      </p:pic>
      <p:sp>
        <p:nvSpPr>
          <p:cNvPr id="29" name="TextBox 28">
            <a:extLst>
              <a:ext uri="{FF2B5EF4-FFF2-40B4-BE49-F238E27FC236}">
                <a16:creationId xmlns:a16="http://schemas.microsoft.com/office/drawing/2014/main" id="{0F545453-724D-EC62-FECF-BB726EC34D18}"/>
              </a:ext>
              <a:ext uri="{C183D7F6-B498-43B3-948B-1728B52AA6E4}">
                <adec:decorative xmlns:adec="http://schemas.microsoft.com/office/drawing/2017/decorative" val="1"/>
              </a:ext>
            </a:extLst>
          </p:cNvPr>
          <p:cNvSpPr txBox="1"/>
          <p:nvPr/>
        </p:nvSpPr>
        <p:spPr>
          <a:xfrm>
            <a:off x="6443457" y="6531549"/>
            <a:ext cx="2349019" cy="235129"/>
          </a:xfrm>
          <a:prstGeom prst="rect">
            <a:avLst/>
          </a:prstGeom>
          <a:noFill/>
        </p:spPr>
        <p:txBody>
          <a:bodyPr wrap="square" rtlCol="0">
            <a:spAutoFit/>
          </a:bodyPr>
          <a:lstStyle/>
          <a:p>
            <a:pPr defTabSz="428625"/>
            <a:r>
              <a:rPr lang="en-US" sz="928" err="1">
                <a:solidFill>
                  <a:prstClr val="white"/>
                </a:solidFill>
                <a:latin typeface="Roboto" panose="02000000000000000000" pitchFamily="2" charset="0"/>
                <a:ea typeface="Roboto" panose="02000000000000000000" pitchFamily="2" charset="0"/>
              </a:rPr>
              <a:t>vita.virginia.gov</a:t>
            </a:r>
            <a:endParaRPr lang="en-US" sz="928">
              <a:solidFill>
                <a:prstClr val="white"/>
              </a:solidFill>
              <a:latin typeface="Roboto" panose="02000000000000000000" pitchFamily="2" charset="0"/>
              <a:ea typeface="Roboto" panose="02000000000000000000" pitchFamily="2" charset="0"/>
            </a:endParaRPr>
          </a:p>
        </p:txBody>
      </p:sp>
      <p:sp>
        <p:nvSpPr>
          <p:cNvPr id="4" name="Text Placeholder 7">
            <a:extLst>
              <a:ext uri="{FF2B5EF4-FFF2-40B4-BE49-F238E27FC236}">
                <a16:creationId xmlns:a16="http://schemas.microsoft.com/office/drawing/2014/main" id="{F74C7C34-A8AA-4680-BDF8-72A8222C590A}"/>
              </a:ext>
            </a:extLst>
          </p:cNvPr>
          <p:cNvSpPr txBox="1">
            <a:spLocks/>
          </p:cNvSpPr>
          <p:nvPr/>
        </p:nvSpPr>
        <p:spPr>
          <a:xfrm>
            <a:off x="1699847" y="1110029"/>
            <a:ext cx="8781317" cy="4878978"/>
          </a:xfrm>
          <a:prstGeom prst="rect">
            <a:avLst/>
          </a:prstGeom>
        </p:spPr>
        <p:txBody>
          <a:bodyPr lIns="85725" tIns="42863" rIns="85725" bIns="42863" anchor="t">
            <a:normAutofit fontScale="77500" lnSpcReduction="2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28030" lvl="1" indent="0" defTabSz="857228">
              <a:lnSpc>
                <a:spcPct val="170000"/>
              </a:lnSpc>
              <a:spcBef>
                <a:spcPts val="0"/>
              </a:spcBef>
              <a:buNone/>
            </a:pPr>
            <a:r>
              <a:rPr lang="en-US" sz="2250" b="1">
                <a:solidFill>
                  <a:prstClr val="black"/>
                </a:solidFill>
                <a:latin typeface="Roboto"/>
                <a:ea typeface="Calibri" panose="020F0502020204030204"/>
                <a:cs typeface="Calibri" panose="020F0502020204030204"/>
              </a:rPr>
              <a:t>EA 225</a:t>
            </a:r>
          </a:p>
          <a:p>
            <a:pPr marL="749498" lvl="1" indent="-321469" defTabSz="857228">
              <a:lnSpc>
                <a:spcPct val="120000"/>
              </a:lnSpc>
              <a:spcBef>
                <a:spcPts val="0"/>
              </a:spcBef>
            </a:pPr>
            <a:r>
              <a:rPr lang="en-US" sz="2250">
                <a:solidFill>
                  <a:prstClr val="black"/>
                </a:solidFill>
                <a:latin typeface="Roboto"/>
                <a:ea typeface="Calibri" panose="020F0502020204030204"/>
                <a:cs typeface="Calibri" panose="020F0502020204030204"/>
              </a:rPr>
              <a:t>All data assets tagged with “sensitive as to availability or integrity” in the system of record shall be protected by a COV data vault per enterprise architecture (EA) 225 guideline DA-38 </a:t>
            </a:r>
          </a:p>
          <a:p>
            <a:pPr marL="749498" lvl="1" indent="-321469" defTabSz="857228">
              <a:lnSpc>
                <a:spcPct val="120000"/>
              </a:lnSpc>
              <a:spcBef>
                <a:spcPts val="0"/>
              </a:spcBef>
            </a:pPr>
            <a:r>
              <a:rPr lang="en-US" sz="2250">
                <a:solidFill>
                  <a:prstClr val="black"/>
                </a:solidFill>
                <a:latin typeface="Roboto"/>
                <a:ea typeface="Calibri" panose="020F0502020204030204"/>
                <a:cs typeface="Calibri" panose="020F0502020204030204"/>
              </a:rPr>
              <a:t>CVS qualifies as a cyber resilient backup service per EA 225 policy guidelines DA-43 through DA-53</a:t>
            </a:r>
          </a:p>
          <a:p>
            <a:pPr marL="749498" lvl="1" indent="-321469" defTabSz="857228">
              <a:lnSpc>
                <a:spcPct val="120000"/>
              </a:lnSpc>
              <a:spcBef>
                <a:spcPts val="0"/>
              </a:spcBef>
            </a:pPr>
            <a:r>
              <a:rPr lang="en-US" sz="2250">
                <a:solidFill>
                  <a:prstClr val="black"/>
                </a:solidFill>
                <a:latin typeface="Roboto"/>
                <a:ea typeface="Calibri" panose="020F0502020204030204"/>
                <a:cs typeface="Calibri" panose="020F0502020204030204"/>
              </a:rPr>
              <a:t>CVS is the third leg of the COV 4-2-1-1 Backup Rule for Sensitive Data</a:t>
            </a:r>
          </a:p>
          <a:p>
            <a:pPr marL="428030" lvl="1" indent="0" defTabSz="857228">
              <a:lnSpc>
                <a:spcPct val="170000"/>
              </a:lnSpc>
              <a:spcBef>
                <a:spcPts val="0"/>
              </a:spcBef>
              <a:buNone/>
            </a:pPr>
            <a:endParaRPr lang="en-US" sz="2250" b="1">
              <a:solidFill>
                <a:prstClr val="black"/>
              </a:solidFill>
              <a:latin typeface="Roboto"/>
              <a:ea typeface="Calibri" panose="020F0502020204030204"/>
              <a:cs typeface="Calibri" panose="020F0502020204030204"/>
            </a:endParaRPr>
          </a:p>
          <a:p>
            <a:pPr marL="428030" lvl="1" indent="0" defTabSz="857228">
              <a:lnSpc>
                <a:spcPct val="170000"/>
              </a:lnSpc>
              <a:spcBef>
                <a:spcPts val="0"/>
              </a:spcBef>
              <a:buNone/>
            </a:pPr>
            <a:endParaRPr lang="en-US" sz="2250" b="1">
              <a:solidFill>
                <a:prstClr val="black"/>
              </a:solidFill>
              <a:latin typeface="Roboto"/>
              <a:ea typeface="Calibri" panose="020F0502020204030204"/>
              <a:cs typeface="Calibri" panose="020F0502020204030204"/>
            </a:endParaRPr>
          </a:p>
          <a:p>
            <a:pPr marL="428030" lvl="1" indent="0" defTabSz="857228">
              <a:lnSpc>
                <a:spcPct val="170000"/>
              </a:lnSpc>
              <a:spcBef>
                <a:spcPts val="0"/>
              </a:spcBef>
              <a:buNone/>
            </a:pPr>
            <a:endParaRPr lang="en-US" sz="2250" b="1">
              <a:solidFill>
                <a:prstClr val="black"/>
              </a:solidFill>
              <a:latin typeface="Roboto"/>
              <a:ea typeface="Calibri" panose="020F0502020204030204"/>
              <a:cs typeface="Calibri" panose="020F0502020204030204"/>
            </a:endParaRPr>
          </a:p>
          <a:p>
            <a:pPr marL="428030" lvl="1" indent="0" defTabSz="857228">
              <a:lnSpc>
                <a:spcPct val="170000"/>
              </a:lnSpc>
              <a:spcBef>
                <a:spcPts val="0"/>
              </a:spcBef>
              <a:buNone/>
            </a:pPr>
            <a:endParaRPr lang="en-US" sz="2250" b="1">
              <a:solidFill>
                <a:prstClr val="black"/>
              </a:solidFill>
              <a:latin typeface="Roboto"/>
              <a:ea typeface="Calibri" panose="020F0502020204030204"/>
              <a:cs typeface="Calibri" panose="020F0502020204030204"/>
            </a:endParaRPr>
          </a:p>
          <a:p>
            <a:pPr marL="428030" lvl="1" indent="0" defTabSz="857228">
              <a:lnSpc>
                <a:spcPct val="170000"/>
              </a:lnSpc>
              <a:spcBef>
                <a:spcPts val="0"/>
              </a:spcBef>
              <a:buNone/>
            </a:pPr>
            <a:endParaRPr lang="en-US" sz="2250" b="1">
              <a:solidFill>
                <a:prstClr val="black"/>
              </a:solidFill>
              <a:latin typeface="Roboto"/>
              <a:ea typeface="Calibri" panose="020F0502020204030204"/>
              <a:cs typeface="Calibri" panose="020F0502020204030204"/>
            </a:endParaRPr>
          </a:p>
          <a:p>
            <a:pPr marL="428030" lvl="1" indent="0" defTabSz="857228">
              <a:lnSpc>
                <a:spcPct val="170000"/>
              </a:lnSpc>
              <a:spcBef>
                <a:spcPts val="0"/>
              </a:spcBef>
              <a:buNone/>
            </a:pPr>
            <a:r>
              <a:rPr lang="en-US" sz="2250" b="1">
                <a:solidFill>
                  <a:prstClr val="black"/>
                </a:solidFill>
                <a:latin typeface="Roboto"/>
                <a:ea typeface="Calibri" panose="020F0502020204030204"/>
                <a:cs typeface="Calibri" panose="020F0502020204030204"/>
              </a:rPr>
              <a:t>SEC530</a:t>
            </a:r>
          </a:p>
          <a:p>
            <a:pPr marL="749498" lvl="1" indent="-321469" defTabSz="857228">
              <a:lnSpc>
                <a:spcPct val="170000"/>
              </a:lnSpc>
              <a:spcBef>
                <a:spcPts val="0"/>
              </a:spcBef>
            </a:pPr>
            <a:r>
              <a:rPr lang="en-US" sz="2250">
                <a:solidFill>
                  <a:prstClr val="black"/>
                </a:solidFill>
                <a:latin typeface="Roboto"/>
                <a:ea typeface="Calibri" panose="020F0502020204030204"/>
                <a:cs typeface="Calibri" panose="020F0502020204030204"/>
              </a:rPr>
              <a:t>CVS can be used for contingency planning and adheres to SEC530 CP-2</a:t>
            </a:r>
          </a:p>
        </p:txBody>
      </p:sp>
      <p:pic>
        <p:nvPicPr>
          <p:cNvPr id="3" name="Picture 2" descr="A screenshot of a computer with a highlighted section reading Third copy must be in a COV Data Vault (cyber protected)">
            <a:extLst>
              <a:ext uri="{FF2B5EF4-FFF2-40B4-BE49-F238E27FC236}">
                <a16:creationId xmlns:a16="http://schemas.microsoft.com/office/drawing/2014/main" id="{983CACE5-44AE-F037-F1CE-F2C3ADDBC8A8}"/>
              </a:ext>
            </a:extLst>
          </p:cNvPr>
          <p:cNvPicPr>
            <a:picLocks noChangeAspect="1"/>
          </p:cNvPicPr>
          <p:nvPr/>
        </p:nvPicPr>
        <p:blipFill>
          <a:blip r:embed="rId4"/>
          <a:stretch>
            <a:fillRect/>
          </a:stretch>
        </p:blipFill>
        <p:spPr>
          <a:xfrm>
            <a:off x="2712804" y="3283223"/>
            <a:ext cx="6349894" cy="1652223"/>
          </a:xfrm>
          <a:prstGeom prst="rect">
            <a:avLst/>
          </a:prstGeom>
        </p:spPr>
      </p:pic>
      <p:sp>
        <p:nvSpPr>
          <p:cNvPr id="5" name="Rectangle 4">
            <a:extLst>
              <a:ext uri="{FF2B5EF4-FFF2-40B4-BE49-F238E27FC236}">
                <a16:creationId xmlns:a16="http://schemas.microsoft.com/office/drawing/2014/main" id="{751C355F-A411-5672-EF19-A4C2F39667E6}"/>
              </a:ext>
              <a:ext uri="{C183D7F6-B498-43B3-948B-1728B52AA6E4}">
                <adec:decorative xmlns:adec="http://schemas.microsoft.com/office/drawing/2017/decorative" val="1"/>
              </a:ext>
            </a:extLst>
          </p:cNvPr>
          <p:cNvSpPr/>
          <p:nvPr/>
        </p:nvSpPr>
        <p:spPr>
          <a:xfrm>
            <a:off x="3660183" y="4261131"/>
            <a:ext cx="4152254" cy="237583"/>
          </a:xfrm>
          <a:prstGeom prst="rect">
            <a:avLst/>
          </a:prstGeom>
          <a:solidFill>
            <a:srgbClr val="FFFF00">
              <a:alpha val="3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28625"/>
            <a:endParaRPr lang="en-US" sz="1688">
              <a:solidFill>
                <a:prstClr val="white"/>
              </a:solidFill>
              <a:latin typeface="Calibri" panose="020F0502020204030204"/>
            </a:endParaRPr>
          </a:p>
        </p:txBody>
      </p:sp>
    </p:spTree>
    <p:extLst>
      <p:ext uri="{BB962C8B-B14F-4D97-AF65-F5344CB8AC3E}">
        <p14:creationId xmlns:p14="http://schemas.microsoft.com/office/powerpoint/2010/main" val="4075550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08F1D-507C-9FCB-0498-F583F5FAB662}"/>
              </a:ext>
            </a:extLst>
          </p:cNvPr>
          <p:cNvSpPr txBox="1">
            <a:spLocks noGrp="1"/>
          </p:cNvSpPr>
          <p:nvPr>
            <p:ph type="title" idx="4294967295"/>
          </p:nvPr>
        </p:nvSpPr>
        <p:spPr>
          <a:xfrm>
            <a:off x="1838639" y="875579"/>
            <a:ext cx="5938214" cy="4962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28625" rtl="0" eaLnBrk="1" fontAlgn="auto" latinLnBrk="0" hangingPunct="1">
              <a:lnSpc>
                <a:spcPct val="100000"/>
              </a:lnSpc>
              <a:spcBef>
                <a:spcPts val="0"/>
              </a:spcBef>
              <a:spcAft>
                <a:spcPts val="0"/>
              </a:spcAft>
              <a:buClrTx/>
              <a:buSzTx/>
              <a:buFontTx/>
              <a:buNone/>
              <a:tabLst/>
              <a:defRPr/>
            </a:pPr>
            <a:r>
              <a:rPr kumimoji="0" lang="en-US" sz="2625" b="1" i="0" u="none" strike="noStrike" kern="1200" cap="none" spc="0" normalizeH="0" baseline="0" noProof="0" dirty="0">
                <a:ln>
                  <a:noFill/>
                </a:ln>
                <a:solidFill>
                  <a:srgbClr val="28798C"/>
                </a:solidFill>
                <a:effectLst/>
                <a:uLnTx/>
                <a:uFillTx/>
                <a:latin typeface="Roboto" panose="02000000000000000000" pitchFamily="2" charset="0"/>
                <a:ea typeface="Roboto" panose="02000000000000000000" pitchFamily="2" charset="0"/>
                <a:cs typeface="+mn-cs"/>
              </a:rPr>
              <a:t>Benefits and use cases</a:t>
            </a:r>
            <a:endParaRPr kumimoji="0" lang="en-US" sz="2250" b="1" i="0" u="none" strike="noStrike" kern="1200" cap="none" spc="0" normalizeH="0" baseline="0" noProof="0" dirty="0">
              <a:ln>
                <a:noFill/>
              </a:ln>
              <a:solidFill>
                <a:srgbClr val="28798C"/>
              </a:solidFill>
              <a:effectLst/>
              <a:uLnTx/>
              <a:uFillTx/>
              <a:latin typeface="Roboto" panose="02000000000000000000" pitchFamily="2" charset="0"/>
              <a:ea typeface="Roboto" panose="02000000000000000000" pitchFamily="2" charset="0"/>
              <a:cs typeface="+mn-cs"/>
            </a:endParaRPr>
          </a:p>
        </p:txBody>
      </p:sp>
      <p:sp>
        <p:nvSpPr>
          <p:cNvPr id="3" name="Text Placeholder 7">
            <a:extLst>
              <a:ext uri="{FF2B5EF4-FFF2-40B4-BE49-F238E27FC236}">
                <a16:creationId xmlns:a16="http://schemas.microsoft.com/office/drawing/2014/main" id="{FD345C6E-7A71-CD2D-1201-843AA2040091}"/>
              </a:ext>
            </a:extLst>
          </p:cNvPr>
          <p:cNvSpPr txBox="1">
            <a:spLocks/>
          </p:cNvSpPr>
          <p:nvPr/>
        </p:nvSpPr>
        <p:spPr>
          <a:xfrm>
            <a:off x="1883603" y="1764249"/>
            <a:ext cx="8312708" cy="4283474"/>
          </a:xfrm>
          <a:prstGeom prst="rect">
            <a:avLst/>
          </a:prstGeom>
        </p:spPr>
        <p:txBody>
          <a:bodyPr lIns="85725" tIns="42863" rIns="85725" bIns="42863" anchor="t">
            <a:normAutofit/>
          </a:bodyPr>
          <a:lstStyle>
            <a:defPPr>
              <a:defRPr lang="en-US"/>
            </a:defPPr>
            <a:lvl1pPr marL="228594" indent="-228594" defTabSz="914377">
              <a:lnSpc>
                <a:spcPct val="90000"/>
              </a:lnSpc>
              <a:spcBef>
                <a:spcPts val="1000"/>
              </a:spcBef>
              <a:buFont typeface="Arial" panose="020B0604020202020204" pitchFamily="34" charset="0"/>
              <a:buChar char="•"/>
              <a:defRPr sz="2800"/>
            </a:lvl1pPr>
            <a:lvl2pPr marL="456565" lvl="1" indent="0" defTabSz="914377">
              <a:lnSpc>
                <a:spcPct val="170000"/>
              </a:lnSpc>
              <a:spcBef>
                <a:spcPts val="0"/>
              </a:spcBef>
              <a:buFont typeface="Arial" panose="020B0604020202020204" pitchFamily="34" charset="0"/>
              <a:buNone/>
              <a:defRPr sz="2400">
                <a:latin typeface="Roboto"/>
                <a:ea typeface="+mn-lt"/>
                <a:cs typeface="+mn-lt"/>
              </a:defRPr>
            </a:lvl2pPr>
            <a:lvl3pPr marL="1142971" indent="-228594" defTabSz="914377">
              <a:lnSpc>
                <a:spcPct val="90000"/>
              </a:lnSpc>
              <a:spcBef>
                <a:spcPts val="500"/>
              </a:spcBef>
              <a:buFont typeface="Arial" panose="020B0604020202020204" pitchFamily="34" charset="0"/>
              <a:buChar char="•"/>
              <a:defRPr sz="2000"/>
            </a:lvl3pPr>
            <a:lvl4pPr marL="1600160" indent="-228594" defTabSz="914377">
              <a:lnSpc>
                <a:spcPct val="90000"/>
              </a:lnSpc>
              <a:spcBef>
                <a:spcPts val="500"/>
              </a:spcBef>
              <a:buFont typeface="Arial" panose="020B0604020202020204" pitchFamily="34" charset="0"/>
              <a:buChar char="•"/>
            </a:lvl4pPr>
            <a:lvl5pPr marL="2057349" indent="-228594" defTabSz="914377">
              <a:lnSpc>
                <a:spcPct val="90000"/>
              </a:lnSpc>
              <a:spcBef>
                <a:spcPts val="500"/>
              </a:spcBef>
              <a:buFont typeface="Arial" panose="020B0604020202020204" pitchFamily="34" charset="0"/>
              <a:buChar cha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marL="0" indent="0" defTabSz="857228">
              <a:spcBef>
                <a:spcPts val="938"/>
              </a:spcBef>
              <a:buNone/>
            </a:pPr>
            <a:r>
              <a:rPr lang="en-US" sz="2250">
                <a:solidFill>
                  <a:prstClr val="black"/>
                </a:solidFill>
                <a:latin typeface="Calibri" panose="020F0502020204030204"/>
              </a:rPr>
              <a:t>Cyber Vault solution (CVS) will allow agencies to maintain mission-critical business data and technology configurations in a secure, air gapped vault that can be used for data recovery from the last non-infected dataset saved</a:t>
            </a:r>
            <a:endParaRPr lang="en-US" sz="2063">
              <a:solidFill>
                <a:prstClr val="black"/>
              </a:solidFill>
              <a:latin typeface="Roboto"/>
              <a:ea typeface="Calibri" panose="020F0502020204030204"/>
              <a:cs typeface="Calibri" panose="020F0502020204030204"/>
            </a:endParaRPr>
          </a:p>
          <a:p>
            <a:pPr marL="695920" lvl="1" indent="-267891" defTabSz="857228">
              <a:buFont typeface="Arial" panose="020B0604020202020204" pitchFamily="34" charset="0"/>
              <a:buChar char="•"/>
            </a:pPr>
            <a:r>
              <a:rPr lang="en-US" sz="1688">
                <a:solidFill>
                  <a:prstClr val="black"/>
                </a:solidFill>
                <a:ea typeface="Calibri" panose="020F0502020204030204"/>
                <a:cs typeface="Calibri" panose="020F0502020204030204"/>
              </a:rPr>
              <a:t>Enable long-term archiving of sensitive information for business continuity</a:t>
            </a:r>
          </a:p>
          <a:p>
            <a:pPr marL="695920" lvl="1" indent="-267891" defTabSz="857228">
              <a:buFont typeface="Arial" panose="020B0604020202020204" pitchFamily="34" charset="0"/>
              <a:buChar char="•"/>
            </a:pPr>
            <a:r>
              <a:rPr lang="en-US" sz="1688">
                <a:solidFill>
                  <a:prstClr val="black"/>
                </a:solidFill>
                <a:ea typeface="Calibri" panose="020F0502020204030204"/>
                <a:cs typeface="Calibri" panose="020F0502020204030204"/>
              </a:rPr>
              <a:t>Isolates essential systems from potential cyber threats.</a:t>
            </a:r>
          </a:p>
          <a:p>
            <a:pPr marL="695920" lvl="1" indent="-267891" defTabSz="857228">
              <a:buFont typeface="Arial" panose="020B0604020202020204" pitchFamily="34" charset="0"/>
              <a:buChar char="•"/>
            </a:pPr>
            <a:r>
              <a:rPr lang="en-US" sz="1688">
                <a:solidFill>
                  <a:prstClr val="black"/>
                </a:solidFill>
                <a:ea typeface="Calibri" panose="020F0502020204030204"/>
                <a:cs typeface="Calibri" panose="020F0502020204030204"/>
              </a:rPr>
              <a:t>Safeguard citizen data, including personal identification details</a:t>
            </a:r>
          </a:p>
          <a:p>
            <a:pPr marL="695920" lvl="1" indent="-267891" defTabSz="857228">
              <a:buFont typeface="Arial" panose="020B0604020202020204" pitchFamily="34" charset="0"/>
              <a:buChar char="•"/>
            </a:pPr>
            <a:r>
              <a:rPr lang="en-US" sz="1688">
                <a:solidFill>
                  <a:prstClr val="black"/>
                </a:solidFill>
                <a:ea typeface="Calibri" panose="020F0502020204030204"/>
                <a:cs typeface="Calibri" panose="020F0502020204030204"/>
              </a:rPr>
              <a:t>Data recovery from ransom and cyber attack(s)</a:t>
            </a:r>
          </a:p>
          <a:p>
            <a:pPr marL="214307" indent="-214307" defTabSz="857228">
              <a:spcBef>
                <a:spcPts val="938"/>
              </a:spcBef>
            </a:pPr>
            <a:endParaRPr lang="en-US" sz="2625">
              <a:solidFill>
                <a:prstClr val="black"/>
              </a:solidFill>
              <a:latin typeface="Calibri" panose="020F0502020204030204"/>
            </a:endParaRPr>
          </a:p>
        </p:txBody>
      </p:sp>
    </p:spTree>
    <p:extLst>
      <p:ext uri="{BB962C8B-B14F-4D97-AF65-F5344CB8AC3E}">
        <p14:creationId xmlns:p14="http://schemas.microsoft.com/office/powerpoint/2010/main" val="2811642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08F1D-507C-9FCB-0498-F583F5FAB662}"/>
              </a:ext>
            </a:extLst>
          </p:cNvPr>
          <p:cNvSpPr txBox="1">
            <a:spLocks noGrp="1"/>
          </p:cNvSpPr>
          <p:nvPr>
            <p:ph type="title" idx="4294967295"/>
          </p:nvPr>
        </p:nvSpPr>
        <p:spPr>
          <a:xfrm>
            <a:off x="1825034" y="442327"/>
            <a:ext cx="5938214" cy="4962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28625" rtl="0" eaLnBrk="1" fontAlgn="auto" latinLnBrk="0" hangingPunct="1">
              <a:lnSpc>
                <a:spcPct val="100000"/>
              </a:lnSpc>
              <a:spcBef>
                <a:spcPts val="0"/>
              </a:spcBef>
              <a:spcAft>
                <a:spcPts val="0"/>
              </a:spcAft>
              <a:buClrTx/>
              <a:buSzTx/>
              <a:buFontTx/>
              <a:buNone/>
              <a:tabLst/>
              <a:defRPr/>
            </a:pPr>
            <a:r>
              <a:rPr kumimoji="0" lang="en-US" sz="2625" b="1" i="0" u="none" strike="noStrike" kern="1200" cap="none" spc="0" normalizeH="0" baseline="0" noProof="0" dirty="0">
                <a:ln>
                  <a:noFill/>
                </a:ln>
                <a:solidFill>
                  <a:srgbClr val="28798C"/>
                </a:solidFill>
                <a:effectLst/>
                <a:uLnTx/>
                <a:uFillTx/>
                <a:latin typeface="Roboto" panose="02000000000000000000" pitchFamily="2" charset="0"/>
                <a:ea typeface="Roboto" panose="02000000000000000000" pitchFamily="2" charset="0"/>
                <a:cs typeface="+mn-cs"/>
              </a:rPr>
              <a:t>How it works</a:t>
            </a:r>
            <a:endParaRPr kumimoji="0" lang="en-US" sz="2250" b="1" i="0" u="none" strike="noStrike" kern="1200" cap="none" spc="0" normalizeH="0" baseline="0" noProof="0" dirty="0">
              <a:ln>
                <a:noFill/>
              </a:ln>
              <a:solidFill>
                <a:srgbClr val="28798C"/>
              </a:solidFill>
              <a:effectLst/>
              <a:uLnTx/>
              <a:uFillTx/>
              <a:latin typeface="Roboto" panose="02000000000000000000" pitchFamily="2" charset="0"/>
              <a:ea typeface="Roboto" panose="02000000000000000000" pitchFamily="2" charset="0"/>
              <a:cs typeface="+mn-cs"/>
            </a:endParaRPr>
          </a:p>
        </p:txBody>
      </p:sp>
      <p:sp>
        <p:nvSpPr>
          <p:cNvPr id="3" name="Text Placeholder 7">
            <a:extLst>
              <a:ext uri="{FF2B5EF4-FFF2-40B4-BE49-F238E27FC236}">
                <a16:creationId xmlns:a16="http://schemas.microsoft.com/office/drawing/2014/main" id="{FD345C6E-7A71-CD2D-1201-843AA2040091}"/>
              </a:ext>
            </a:extLst>
          </p:cNvPr>
          <p:cNvSpPr txBox="1">
            <a:spLocks/>
          </p:cNvSpPr>
          <p:nvPr/>
        </p:nvSpPr>
        <p:spPr>
          <a:xfrm>
            <a:off x="1532183" y="932846"/>
            <a:ext cx="4417392" cy="4972274"/>
          </a:xfrm>
          <a:prstGeom prst="rect">
            <a:avLst/>
          </a:prstGeom>
        </p:spPr>
        <p:txBody>
          <a:bodyPr lIns="85725" tIns="42863" rIns="85725" bIns="42863" anchor="t">
            <a:normAutofit lnSpcReduction="10000"/>
          </a:bodyPr>
          <a:lstStyle>
            <a:defPPr>
              <a:defRPr lang="en-US"/>
            </a:defPPr>
            <a:lvl1pPr marL="228594" indent="-228594" defTabSz="914377">
              <a:lnSpc>
                <a:spcPct val="90000"/>
              </a:lnSpc>
              <a:spcBef>
                <a:spcPts val="1000"/>
              </a:spcBef>
              <a:buFont typeface="Arial" panose="020B0604020202020204" pitchFamily="34" charset="0"/>
              <a:buChar char="•"/>
              <a:defRPr sz="2800"/>
            </a:lvl1pPr>
            <a:lvl2pPr marL="456565" lvl="1" indent="0" defTabSz="914377">
              <a:lnSpc>
                <a:spcPct val="170000"/>
              </a:lnSpc>
              <a:spcBef>
                <a:spcPts val="0"/>
              </a:spcBef>
              <a:buFont typeface="Arial" panose="020B0604020202020204" pitchFamily="34" charset="0"/>
              <a:buNone/>
              <a:defRPr sz="2400">
                <a:latin typeface="Roboto"/>
                <a:ea typeface="+mn-lt"/>
                <a:cs typeface="+mn-lt"/>
              </a:defRPr>
            </a:lvl2pPr>
            <a:lvl3pPr marL="1142971" indent="-228594" defTabSz="914377">
              <a:lnSpc>
                <a:spcPct val="90000"/>
              </a:lnSpc>
              <a:spcBef>
                <a:spcPts val="500"/>
              </a:spcBef>
              <a:buFont typeface="Arial" panose="020B0604020202020204" pitchFamily="34" charset="0"/>
              <a:buChar char="•"/>
              <a:defRPr sz="2000"/>
            </a:lvl3pPr>
            <a:lvl4pPr marL="1600160" indent="-228594" defTabSz="914377">
              <a:lnSpc>
                <a:spcPct val="90000"/>
              </a:lnSpc>
              <a:spcBef>
                <a:spcPts val="500"/>
              </a:spcBef>
              <a:buFont typeface="Arial" panose="020B0604020202020204" pitchFamily="34" charset="0"/>
              <a:buChar char="•"/>
            </a:lvl4pPr>
            <a:lvl5pPr marL="2057349" indent="-228594" defTabSz="914377">
              <a:lnSpc>
                <a:spcPct val="90000"/>
              </a:lnSpc>
              <a:spcBef>
                <a:spcPts val="500"/>
              </a:spcBef>
              <a:buFont typeface="Arial" panose="020B0604020202020204" pitchFamily="34" charset="0"/>
              <a:buChar cha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marL="428030" lvl="1" defTabSz="857228"/>
            <a:r>
              <a:rPr lang="en-US" sz="1500" b="1">
                <a:solidFill>
                  <a:prstClr val="black"/>
                </a:solidFill>
                <a:ea typeface="Calibri" panose="020F0502020204030204"/>
                <a:cs typeface="Calibri" panose="020F0502020204030204"/>
              </a:rPr>
              <a:t>Air-gap: </a:t>
            </a:r>
            <a:r>
              <a:rPr lang="en-US" sz="1500">
                <a:solidFill>
                  <a:prstClr val="black"/>
                </a:solidFill>
                <a:ea typeface="Calibri" panose="020F0502020204030204"/>
                <a:cs typeface="Calibri" panose="020F0502020204030204"/>
              </a:rPr>
              <a:t>An air-gap refers to a physical or logical separation between computer systems or networks to ensure their isolation from each other.  In CVS, the air gap is a logical ‘gap’ where ports are de-activated to prevent access.</a:t>
            </a:r>
          </a:p>
          <a:p>
            <a:pPr marL="428030" lvl="1" defTabSz="857228"/>
            <a:r>
              <a:rPr lang="en-US" sz="1500" b="1">
                <a:solidFill>
                  <a:prstClr val="black"/>
                </a:solidFill>
                <a:ea typeface="Calibri" panose="020F0502020204030204"/>
                <a:cs typeface="Calibri" panose="020F0502020204030204"/>
              </a:rPr>
              <a:t>Cyber threat detection: </a:t>
            </a:r>
            <a:r>
              <a:rPr lang="en-US" sz="1500">
                <a:solidFill>
                  <a:prstClr val="black"/>
                </a:solidFill>
                <a:ea typeface="Calibri" panose="020F0502020204030204"/>
                <a:cs typeface="Calibri" panose="020F0502020204030204"/>
              </a:rPr>
              <a:t>Artificial intelligence (AI) is built in for automated real-time detection of cyber threats by detecting patterns of data access that are indicative of a cyber attack.</a:t>
            </a:r>
          </a:p>
          <a:p>
            <a:pPr marL="428030" lvl="1" defTabSz="857228"/>
            <a:r>
              <a:rPr lang="en-US" sz="1500" b="1">
                <a:solidFill>
                  <a:prstClr val="black"/>
                </a:solidFill>
                <a:ea typeface="Calibri" panose="020F0502020204030204"/>
                <a:cs typeface="Calibri" panose="020F0502020204030204"/>
              </a:rPr>
              <a:t>Notification:</a:t>
            </a:r>
            <a:r>
              <a:rPr lang="en-US" sz="1500">
                <a:solidFill>
                  <a:prstClr val="black"/>
                </a:solidFill>
                <a:ea typeface="Calibri" panose="020F0502020204030204"/>
                <a:cs typeface="Calibri" panose="020F0502020204030204"/>
              </a:rPr>
              <a:t> If a threat is detected – sends a notification to SSDC and ingested by SEIM</a:t>
            </a:r>
          </a:p>
          <a:p>
            <a:pPr marL="428030" lvl="1" defTabSz="857228"/>
            <a:endParaRPr lang="en-US" sz="1500">
              <a:solidFill>
                <a:prstClr val="black"/>
              </a:solidFill>
              <a:ea typeface="Calibri" panose="020F0502020204030204"/>
              <a:cs typeface="Calibri" panose="020F0502020204030204"/>
            </a:endParaRPr>
          </a:p>
          <a:p>
            <a:pPr marL="428030" lvl="1" defTabSz="857228"/>
            <a:endParaRPr lang="en-US" sz="1875">
              <a:solidFill>
                <a:prstClr val="black"/>
              </a:solidFill>
              <a:ea typeface="Calibri" panose="020F0502020204030204"/>
              <a:cs typeface="Calibri" panose="020F0502020204030204"/>
            </a:endParaRPr>
          </a:p>
          <a:p>
            <a:pPr marL="428030" lvl="1" defTabSz="857228"/>
            <a:endParaRPr lang="en-US" sz="1875">
              <a:solidFill>
                <a:prstClr val="black"/>
              </a:solidFill>
              <a:ea typeface="Calibri" panose="020F0502020204030204"/>
              <a:cs typeface="Calibri" panose="020F0502020204030204"/>
            </a:endParaRPr>
          </a:p>
          <a:p>
            <a:pPr marL="428030" lvl="1" defTabSz="857228"/>
            <a:endParaRPr lang="en-US" sz="2250">
              <a:solidFill>
                <a:prstClr val="black"/>
              </a:solidFill>
              <a:ea typeface="Calibri" panose="020F0502020204030204"/>
              <a:cs typeface="Calibri" panose="020F0502020204030204"/>
            </a:endParaRPr>
          </a:p>
          <a:p>
            <a:pPr marL="428030" lvl="1" defTabSz="857228"/>
            <a:endParaRPr lang="en-US" sz="2250">
              <a:solidFill>
                <a:prstClr val="black"/>
              </a:solidFill>
              <a:ea typeface="Calibri" panose="020F0502020204030204"/>
              <a:cs typeface="Calibri" panose="020F0502020204030204"/>
            </a:endParaRPr>
          </a:p>
          <a:p>
            <a:pPr marL="428030" lvl="1" defTabSz="857228"/>
            <a:endParaRPr lang="en-US" sz="2250">
              <a:solidFill>
                <a:prstClr val="black"/>
              </a:solidFill>
              <a:ea typeface="Calibri" panose="020F0502020204030204"/>
              <a:cs typeface="Calibri" panose="020F0502020204030204"/>
            </a:endParaRPr>
          </a:p>
          <a:p>
            <a:pPr marL="428030" lvl="1" defTabSz="857228"/>
            <a:endParaRPr lang="en-US" sz="2250">
              <a:solidFill>
                <a:prstClr val="black"/>
              </a:solidFill>
              <a:ea typeface="Calibri" panose="020F0502020204030204"/>
              <a:cs typeface="Calibri" panose="020F0502020204030204"/>
            </a:endParaRPr>
          </a:p>
          <a:p>
            <a:pPr marL="428030" lvl="1" defTabSz="857228"/>
            <a:endParaRPr lang="en-US" sz="2250">
              <a:solidFill>
                <a:prstClr val="black"/>
              </a:solidFill>
              <a:ea typeface="Calibri" panose="020F0502020204030204"/>
              <a:cs typeface="Calibri" panose="020F0502020204030204"/>
            </a:endParaRPr>
          </a:p>
          <a:p>
            <a:pPr marL="428030" lvl="1" defTabSz="857228"/>
            <a:endParaRPr lang="en-US" sz="2250">
              <a:solidFill>
                <a:prstClr val="black"/>
              </a:solidFill>
              <a:ea typeface="Calibri" panose="020F0502020204030204"/>
              <a:cs typeface="Calibri" panose="020F0502020204030204"/>
            </a:endParaRPr>
          </a:p>
          <a:p>
            <a:pPr marL="428030" lvl="1" defTabSz="857228"/>
            <a:endParaRPr lang="en-US" sz="2250">
              <a:solidFill>
                <a:prstClr val="black"/>
              </a:solidFill>
              <a:ea typeface="Calibri" panose="020F0502020204030204"/>
              <a:cs typeface="Calibri" panose="020F0502020204030204"/>
            </a:endParaRPr>
          </a:p>
          <a:p>
            <a:pPr marL="428030" lvl="1" defTabSz="857228"/>
            <a:endParaRPr lang="en-US" sz="2250">
              <a:solidFill>
                <a:prstClr val="black"/>
              </a:solidFill>
              <a:ea typeface="Calibri" panose="020F0502020204030204"/>
              <a:cs typeface="Calibri" panose="020F0502020204030204"/>
            </a:endParaRPr>
          </a:p>
        </p:txBody>
      </p:sp>
      <p:pic>
        <p:nvPicPr>
          <p:cNvPr id="4" name="Picture 3" descr="Screen shot &quot;cyber recovery for AWS&quot; with Data center and Cyber recovery vault icons">
            <a:extLst>
              <a:ext uri="{FF2B5EF4-FFF2-40B4-BE49-F238E27FC236}">
                <a16:creationId xmlns:a16="http://schemas.microsoft.com/office/drawing/2014/main" id="{3701D4CA-EB9D-641D-7FA8-C6B947498B6F}"/>
              </a:ext>
            </a:extLst>
          </p:cNvPr>
          <p:cNvPicPr>
            <a:picLocks noChangeAspect="1"/>
          </p:cNvPicPr>
          <p:nvPr/>
        </p:nvPicPr>
        <p:blipFill>
          <a:blip r:embed="rId2"/>
          <a:stretch>
            <a:fillRect/>
          </a:stretch>
        </p:blipFill>
        <p:spPr>
          <a:xfrm>
            <a:off x="5916208" y="2186607"/>
            <a:ext cx="4450760" cy="2168862"/>
          </a:xfrm>
          <a:prstGeom prst="rect">
            <a:avLst/>
          </a:prstGeom>
        </p:spPr>
      </p:pic>
    </p:spTree>
    <p:extLst>
      <p:ext uri="{BB962C8B-B14F-4D97-AF65-F5344CB8AC3E}">
        <p14:creationId xmlns:p14="http://schemas.microsoft.com/office/powerpoint/2010/main" val="2412049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C79FDF88-6DBB-6F4F-80E9-42C6C1C4D46A}"/>
              </a:ext>
              <a:ext uri="{C183D7F6-B498-43B3-948B-1728B52AA6E4}">
                <adec:decorative xmlns:adec="http://schemas.microsoft.com/office/drawing/2017/decorative" val="1"/>
              </a:ext>
            </a:extLst>
          </p:cNvPr>
          <p:cNvCxnSpPr>
            <a:cxnSpLocks/>
          </p:cNvCxnSpPr>
          <p:nvPr/>
        </p:nvCxnSpPr>
        <p:spPr>
          <a:xfrm flipV="1">
            <a:off x="6096000" y="5725047"/>
            <a:ext cx="0" cy="35607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0D693692-2BDB-3A23-E2E3-30AF5F021722}"/>
              </a:ext>
              <a:ext uri="{C183D7F6-B498-43B3-948B-1728B52AA6E4}">
                <adec:decorative xmlns:adec="http://schemas.microsoft.com/office/drawing/2017/decorative" val="1"/>
              </a:ext>
            </a:extLst>
          </p:cNvPr>
          <p:cNvSpPr/>
          <p:nvPr/>
        </p:nvSpPr>
        <p:spPr>
          <a:xfrm>
            <a:off x="6039521" y="5702946"/>
            <a:ext cx="112960" cy="1117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07231">
              <a:defRPr/>
            </a:pPr>
            <a:endParaRPr lang="en-US" sz="1392">
              <a:solidFill>
                <a:prstClr val="white"/>
              </a:solidFill>
              <a:latin typeface="Calibri" panose="020F0502020204030204"/>
            </a:endParaRPr>
          </a:p>
        </p:txBody>
      </p:sp>
      <p:sp>
        <p:nvSpPr>
          <p:cNvPr id="27655" name="Text Placeholder 1">
            <a:extLst>
              <a:ext uri="{FF2B5EF4-FFF2-40B4-BE49-F238E27FC236}">
                <a16:creationId xmlns:a16="http://schemas.microsoft.com/office/drawing/2014/main" id="{ADB084B8-B679-5FA5-1768-0340C5A217AB}"/>
              </a:ext>
            </a:extLst>
          </p:cNvPr>
          <p:cNvSpPr>
            <a:spLocks noGrp="1" noChangeArrowheads="1"/>
          </p:cNvSpPr>
          <p:nvPr>
            <p:ph type="title" idx="4294967295"/>
          </p:nvPr>
        </p:nvSpPr>
        <p:spPr>
          <a:xfrm>
            <a:off x="1882775" y="1042988"/>
            <a:ext cx="6022975" cy="404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228608" marR="0" lvl="0" indent="-228608" algn="l" defTabSz="914428" rtl="0" eaLnBrk="1" fontAlgn="auto" latinLnBrk="0" hangingPunct="1">
              <a:lnSpc>
                <a:spcPct val="90000"/>
              </a:lnSpc>
              <a:spcBef>
                <a:spcPts val="1000"/>
              </a:spcBef>
              <a:spcAft>
                <a:spcPts val="0"/>
              </a:spcAft>
              <a:buClr>
                <a:srgbClr val="920075"/>
              </a:buClr>
              <a:buSzTx/>
              <a:buFont typeface="Arial" panose="020B0604020202020204" pitchFamily="34" charset="0"/>
              <a:buChar char="•"/>
              <a:tabLst/>
              <a:defRPr/>
            </a:pPr>
            <a:r>
              <a:rPr kumimoji="0" lang="en-US" altLang="en-US" sz="2166"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rPr>
              <a:t>Questions? </a:t>
            </a:r>
          </a:p>
        </p:txBody>
      </p:sp>
      <p:pic>
        <p:nvPicPr>
          <p:cNvPr id="1026" name="Picture 2" descr="Question mark with the VITA line logo as the dot at the bottom">
            <a:extLst>
              <a:ext uri="{FF2B5EF4-FFF2-40B4-BE49-F238E27FC236}">
                <a16:creationId xmlns:a16="http://schemas.microsoft.com/office/drawing/2014/main" id="{A52CCCF6-4E8F-F7D1-3738-667AE9E939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3230" y="1955934"/>
            <a:ext cx="3065540" cy="2946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056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1E815642-0702-7E3F-81C9-EFDFF976E1E9}"/>
              </a:ext>
            </a:extLst>
          </p:cNvPr>
          <p:cNvSpPr>
            <a:spLocks noGrp="1"/>
          </p:cNvSpPr>
          <p:nvPr>
            <p:ph type="body" sz="quarter" idx="12"/>
          </p:nvPr>
        </p:nvSpPr>
        <p:spPr>
          <a:xfrm>
            <a:off x="6105647" y="2438288"/>
            <a:ext cx="5118100" cy="941612"/>
          </a:xfrm>
        </p:spPr>
        <p:txBody>
          <a:bodyPr>
            <a:normAutofit fontScale="85000" lnSpcReduction="20000"/>
          </a:bodyPr>
          <a:lstStyle/>
          <a:p>
            <a:r>
              <a:rPr lang="en-US" dirty="0"/>
              <a:t>Google Chrome browser </a:t>
            </a:r>
          </a:p>
          <a:p>
            <a:r>
              <a:rPr lang="en-US" dirty="0"/>
              <a:t>Entrust Distrust</a:t>
            </a:r>
          </a:p>
        </p:txBody>
      </p:sp>
      <p:sp>
        <p:nvSpPr>
          <p:cNvPr id="20" name="Text Placeholder 19">
            <a:extLst>
              <a:ext uri="{FF2B5EF4-FFF2-40B4-BE49-F238E27FC236}">
                <a16:creationId xmlns:a16="http://schemas.microsoft.com/office/drawing/2014/main" id="{F5A1EFBB-6FE7-0C6A-C7E5-BE1603467A92}"/>
              </a:ext>
            </a:extLst>
          </p:cNvPr>
          <p:cNvSpPr>
            <a:spLocks noGrp="1"/>
          </p:cNvSpPr>
          <p:nvPr>
            <p:ph type="title" idx="4294967295"/>
          </p:nvPr>
        </p:nvSpPr>
        <p:spPr>
          <a:xfrm>
            <a:off x="6132513" y="3379788"/>
            <a:ext cx="5492750" cy="11461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3200" b="0" i="0" u="none" strike="noStrike" kern="1200" cap="none" spc="0" normalizeH="0" baseline="0" noProof="0" dirty="0">
                <a:ln>
                  <a:noFill/>
                </a:ln>
                <a:solidFill>
                  <a:srgbClr val="105A70"/>
                </a:solidFill>
                <a:effectLst/>
                <a:uLnTx/>
                <a:uFillTx/>
                <a:latin typeface="Rajdhani" panose="02000000000000000000" pitchFamily="2" charset="77"/>
                <a:ea typeface="Roboto" panose="02000000000000000000" pitchFamily="2" charset="0"/>
                <a:cs typeface="Rajdhani" panose="02000000000000000000" pitchFamily="2" charset="77"/>
              </a:rPr>
              <a:t>Transition from SSL.COM to DigiCert – Final Update</a:t>
            </a:r>
          </a:p>
        </p:txBody>
      </p:sp>
      <p:sp>
        <p:nvSpPr>
          <p:cNvPr id="21" name="Text Placeholder 20">
            <a:extLst>
              <a:ext uri="{FF2B5EF4-FFF2-40B4-BE49-F238E27FC236}">
                <a16:creationId xmlns:a16="http://schemas.microsoft.com/office/drawing/2014/main" id="{132EBD9A-27B3-72A0-AE3D-71B495FD49B5}"/>
              </a:ext>
            </a:extLst>
          </p:cNvPr>
          <p:cNvSpPr>
            <a:spLocks noGrp="1"/>
          </p:cNvSpPr>
          <p:nvPr>
            <p:ph type="body" sz="quarter" idx="14"/>
          </p:nvPr>
        </p:nvSpPr>
        <p:spPr>
          <a:xfrm>
            <a:off x="6133200" y="4481211"/>
            <a:ext cx="4660677" cy="692704"/>
          </a:xfrm>
        </p:spPr>
        <p:txBody>
          <a:bodyPr/>
          <a:lstStyle/>
          <a:p>
            <a:r>
              <a:rPr lang="en-US"/>
              <a:t>John C Del Grosso</a:t>
            </a:r>
          </a:p>
          <a:p>
            <a:r>
              <a:rPr lang="en-US"/>
              <a:t>john.c.delgrosso@vita.virginia.gov</a:t>
            </a:r>
          </a:p>
          <a:p>
            <a:r>
              <a:rPr lang="en-US"/>
              <a:t>VITA SSDC Service Owner</a:t>
            </a:r>
          </a:p>
        </p:txBody>
      </p:sp>
      <p:sp>
        <p:nvSpPr>
          <p:cNvPr id="22" name="Text Placeholder 21">
            <a:extLst>
              <a:ext uri="{FF2B5EF4-FFF2-40B4-BE49-F238E27FC236}">
                <a16:creationId xmlns:a16="http://schemas.microsoft.com/office/drawing/2014/main" id="{C27199B3-D5C3-E757-13E6-6D61503D4090}"/>
              </a:ext>
            </a:extLst>
          </p:cNvPr>
          <p:cNvSpPr>
            <a:spLocks noGrp="1"/>
          </p:cNvSpPr>
          <p:nvPr>
            <p:ph type="body" sz="quarter" idx="15"/>
          </p:nvPr>
        </p:nvSpPr>
        <p:spPr/>
        <p:txBody>
          <a:bodyPr vert="horz" lIns="91440" tIns="45720" rIns="91440" bIns="45720" rtlCol="0" anchor="t">
            <a:normAutofit fontScale="92500" lnSpcReduction="20000"/>
          </a:bodyPr>
          <a:lstStyle/>
          <a:p>
            <a:r>
              <a:rPr lang="en-US">
                <a:latin typeface="Roboto"/>
                <a:ea typeface="Roboto"/>
                <a:cs typeface="Roboto"/>
              </a:rPr>
              <a:t>Jan 15, 2025</a:t>
            </a:r>
          </a:p>
        </p:txBody>
      </p:sp>
      <p:pic>
        <p:nvPicPr>
          <p:cNvPr id="3" name="Picture 2" descr="Logo for SSL.com&#10;">
            <a:extLst>
              <a:ext uri="{FF2B5EF4-FFF2-40B4-BE49-F238E27FC236}">
                <a16:creationId xmlns:a16="http://schemas.microsoft.com/office/drawing/2014/main" id="{E448D7AB-8DA8-B8ED-82A4-91857BA2A588}"/>
              </a:ext>
            </a:extLst>
          </p:cNvPr>
          <p:cNvPicPr>
            <a:picLocks noChangeAspect="1"/>
          </p:cNvPicPr>
          <p:nvPr/>
        </p:nvPicPr>
        <p:blipFill>
          <a:blip r:embed="rId3"/>
          <a:stretch>
            <a:fillRect/>
          </a:stretch>
        </p:blipFill>
        <p:spPr>
          <a:xfrm>
            <a:off x="701054" y="765969"/>
            <a:ext cx="2143125" cy="2143125"/>
          </a:xfrm>
          <a:prstGeom prst="rect">
            <a:avLst/>
          </a:prstGeom>
        </p:spPr>
      </p:pic>
      <p:sp>
        <p:nvSpPr>
          <p:cNvPr id="7" name="Arrow: Curved Left 6" descr="Orange transition arrow">
            <a:extLst>
              <a:ext uri="{FF2B5EF4-FFF2-40B4-BE49-F238E27FC236}">
                <a16:creationId xmlns:a16="http://schemas.microsoft.com/office/drawing/2014/main" id="{26A46932-0CB9-15F8-5E07-8A03CC8405FE}"/>
              </a:ext>
              <a:ext uri="{C183D7F6-B498-43B3-948B-1728B52AA6E4}">
                <adec:decorative xmlns:adec="http://schemas.microsoft.com/office/drawing/2017/decorative" val="0"/>
              </a:ext>
            </a:extLst>
          </p:cNvPr>
          <p:cNvSpPr/>
          <p:nvPr/>
        </p:nvSpPr>
        <p:spPr>
          <a:xfrm rot="19433104">
            <a:off x="3036504" y="1246186"/>
            <a:ext cx="1954077" cy="3801987"/>
          </a:xfrm>
          <a:prstGeom prst="curvedLeftArrow">
            <a:avLst/>
          </a:prstGeom>
          <a:solidFill>
            <a:schemeClr val="accent2">
              <a:alpha val="8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75426278-4727-2418-7138-4D96EB6C5D3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19858139">
            <a:off x="456567" y="1411613"/>
            <a:ext cx="2874636" cy="825523"/>
          </a:xfrm>
          <a:prstGeom prst="rect">
            <a:avLst/>
          </a:prstGeom>
          <a:solidFill>
            <a:schemeClr val="tx1">
              <a:alpha val="15000"/>
            </a:schemeClr>
          </a:solidFill>
        </p:spPr>
      </p:pic>
      <p:pic>
        <p:nvPicPr>
          <p:cNvPr id="4" name="Graphic 3" descr="Digicert logo">
            <a:extLst>
              <a:ext uri="{FF2B5EF4-FFF2-40B4-BE49-F238E27FC236}">
                <a16:creationId xmlns:a16="http://schemas.microsoft.com/office/drawing/2014/main" id="{43273960-32C1-BD0B-DB5B-7E1FA55253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1485" y="4435619"/>
            <a:ext cx="4794250" cy="1386767"/>
          </a:xfrm>
          <a:prstGeom prst="rect">
            <a:avLst/>
          </a:prstGeom>
        </p:spPr>
      </p:pic>
    </p:spTree>
    <p:extLst>
      <p:ext uri="{BB962C8B-B14F-4D97-AF65-F5344CB8AC3E}">
        <p14:creationId xmlns:p14="http://schemas.microsoft.com/office/powerpoint/2010/main" val="4092997271"/>
      </p:ext>
    </p:extLst>
  </p:cSld>
  <p:clrMapOvr>
    <a:masterClrMapping/>
  </p:clrMapOvr>
</p:sld>
</file>

<file path=ppt/theme/theme1.xml><?xml version="1.0" encoding="utf-8"?>
<a:theme xmlns:a="http://schemas.openxmlformats.org/drawingml/2006/main" name="6_Tenable Ignite Theme">
  <a:themeElements>
    <a:clrScheme name="Tenable 1">
      <a:dk1>
        <a:srgbClr val="435363"/>
      </a:dk1>
      <a:lt1>
        <a:srgbClr val="FFFFFF"/>
      </a:lt1>
      <a:dk2>
        <a:srgbClr val="000000"/>
      </a:dk2>
      <a:lt2>
        <a:srgbClr val="DBD9D6"/>
      </a:lt2>
      <a:accent1>
        <a:srgbClr val="16A3B2"/>
      </a:accent1>
      <a:accent2>
        <a:srgbClr val="435363"/>
      </a:accent2>
      <a:accent3>
        <a:srgbClr val="246D89"/>
      </a:accent3>
      <a:accent4>
        <a:srgbClr val="6C7F8F"/>
      </a:accent4>
      <a:accent5>
        <a:srgbClr val="E24301"/>
      </a:accent5>
      <a:accent6>
        <a:srgbClr val="006FD5"/>
      </a:accent6>
      <a:hlink>
        <a:srgbClr val="00A5B5"/>
      </a:hlink>
      <a:folHlink>
        <a:srgbClr val="43536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1"/>
          </a:solidFill>
        </a:ln>
      </a:spPr>
      <a:bodyPr numCol="1"/>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enable Template" id="{EE626C9E-31ED-4A13-B9CF-69310A024F0D}" vid="{0C577D3A-D540-4F12-870B-88664108F33C}"/>
    </a:ext>
  </a:extLst>
</a:theme>
</file>

<file path=ppt/theme/theme2.xml><?xml version="1.0" encoding="utf-8"?>
<a:theme xmlns:a="http://schemas.openxmlformats.org/drawingml/2006/main" name="CrowdStrike 2020 - Dark">
  <a:themeElements>
    <a:clrScheme name="Custom 5">
      <a:dk1>
        <a:srgbClr val="FFFFFF"/>
      </a:dk1>
      <a:lt1>
        <a:srgbClr val="FFFFFF"/>
      </a:lt1>
      <a:dk2>
        <a:srgbClr val="000000"/>
      </a:dk2>
      <a:lt2>
        <a:srgbClr val="FFFFFF"/>
      </a:lt2>
      <a:accent1>
        <a:srgbClr val="DA372A"/>
      </a:accent1>
      <a:accent2>
        <a:srgbClr val="348199"/>
      </a:accent2>
      <a:accent3>
        <a:srgbClr val="98C250"/>
      </a:accent3>
      <a:accent4>
        <a:srgbClr val="F98D2E"/>
      </a:accent4>
      <a:accent5>
        <a:srgbClr val="2DB5AE"/>
      </a:accent5>
      <a:accent6>
        <a:srgbClr val="3A3B3B"/>
      </a:accent6>
      <a:hlink>
        <a:srgbClr val="0000FF"/>
      </a:hlink>
      <a:folHlink>
        <a:srgbClr val="800080"/>
      </a:folHlink>
    </a:clrScheme>
    <a:fontScheme name="Office">
      <a:majorFont>
        <a:latin typeface="Karl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Karla"/>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w="12700">
          <a:noFill/>
        </a:ln>
        <a:effectLst/>
      </a:spPr>
      <a:bodyPr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l">
          <a:defRPr sz="1400" dirty="0" err="1" smtClean="0">
            <a:solidFill>
              <a:schemeClr val="bg1"/>
            </a:solidFill>
            <a:latin typeface="Karla" charset="0"/>
            <a:ea typeface="Karla" charset="0"/>
            <a:cs typeface="Karla" charset="0"/>
          </a:defRPr>
        </a:defPPr>
      </a:lstStyle>
    </a:txDef>
  </a:objectDefaults>
  <a:extraClrSchemeLst/>
  <a:extLst>
    <a:ext uri="{05A4C25C-085E-4340-85A3-A5531E510DB2}">
      <thm15:themeFamily xmlns:thm15="http://schemas.microsoft.com/office/thememl/2012/main" name="CrowdStrike_Corporate_2020_NewLogo" id="{849FA410-8E34-884A-ABFA-4CBDFD6FC86C}" vid="{A175714B-6D42-464E-AC0D-3712435436D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853fc23-683a-4e3a-9aad-db351676e340">
      <Terms xmlns="http://schemas.microsoft.com/office/infopath/2007/PartnerControls"/>
    </lcf76f155ced4ddcb4097134ff3c332f>
    <Assigned xmlns="6853fc23-683a-4e3a-9aad-db351676e340">
      <UserInfo>
        <DisplayName/>
        <AccountId xsi:nil="true"/>
        <AccountType/>
      </UserInfo>
    </Assigned>
    <TaxCatchAll xmlns="55189681-0511-4fd4-92c1-48b020ced7c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3E7E932FAA08A4B8F5C48ABB8BA4B3C" ma:contentTypeVersion="16" ma:contentTypeDescription="Create a new document." ma:contentTypeScope="" ma:versionID="3ad5e02565fe2c654d635ccc52a07b58">
  <xsd:schema xmlns:xsd="http://www.w3.org/2001/XMLSchema" xmlns:xs="http://www.w3.org/2001/XMLSchema" xmlns:p="http://schemas.microsoft.com/office/2006/metadata/properties" xmlns:ns2="6853fc23-683a-4e3a-9aad-db351676e340" xmlns:ns3="55189681-0511-4fd4-92c1-48b020ced7c2" targetNamespace="http://schemas.microsoft.com/office/2006/metadata/properties" ma:root="true" ma:fieldsID="f6d2225b0f0778baf511bd7a79aebc70" ns2:_="" ns3:_="">
    <xsd:import namespace="6853fc23-683a-4e3a-9aad-db351676e340"/>
    <xsd:import namespace="55189681-0511-4fd4-92c1-48b020ced7c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Assigned"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53fc23-683a-4e3a-9aad-db351676e3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Assigned" ma:index="15" nillable="true" ma:displayName="Assigned" ma:description="Name of Person who is working on the review" ma:format="Dropdown" ma:list="UserInfo" ma:SharePointGroup="0" ma:internalName="Assigned">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0920e099-540f-4e49-b54d-0e500676ccf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5189681-0511-4fd4-92c1-48b020ced7c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bd7f862c-9a84-4340-840e-781e6a55163e}" ma:internalName="TaxCatchAll" ma:showField="CatchAllData" ma:web="55189681-0511-4fd4-92c1-48b020ced7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3180A3-8B3F-4013-938D-527AB89A3C9E}">
  <ds:schemaRefs>
    <ds:schemaRef ds:uri="http://schemas.microsoft.com/office/infopath/2007/PartnerControls"/>
    <ds:schemaRef ds:uri="55189681-0511-4fd4-92c1-48b020ced7c2"/>
    <ds:schemaRef ds:uri="http://schemas.microsoft.com/office/2006/documentManagement/types"/>
    <ds:schemaRef ds:uri="6853fc23-683a-4e3a-9aad-db351676e340"/>
    <ds:schemaRef ds:uri="http://www.w3.org/XML/1998/namespace"/>
    <ds:schemaRef ds:uri="http://purl.org/dc/terms/"/>
    <ds:schemaRef ds:uri="http://purl.org/dc/dcmitype/"/>
    <ds:schemaRef ds:uri="http://schemas.openxmlformats.org/package/2006/metadata/core-properties"/>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64095697-34D1-4018-9C51-10AE5AC28B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53fc23-683a-4e3a-9aad-db351676e340"/>
    <ds:schemaRef ds:uri="55189681-0511-4fd4-92c1-48b020ced7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78E282F-4777-4A2E-9407-A14F55647C0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47</TotalTime>
  <Words>3098</Words>
  <Application>Microsoft Office PowerPoint</Application>
  <PresentationFormat>Widescreen</PresentationFormat>
  <Paragraphs>363</Paragraphs>
  <Slides>39</Slides>
  <Notes>30</Notes>
  <HiddenSlides>1</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39</vt:i4>
      </vt:variant>
    </vt:vector>
  </HeadingPairs>
  <TitlesOfParts>
    <vt:vector size="58" baseType="lpstr">
      <vt:lpstr>Arial</vt:lpstr>
      <vt:lpstr>Arial</vt:lpstr>
      <vt:lpstr>Bahnschrift Condensed</vt:lpstr>
      <vt:lpstr>Calibri</vt:lpstr>
      <vt:lpstr>Haas Grot Disp 55 Roman</vt:lpstr>
      <vt:lpstr>Haas Grot Disp 75 Bold</vt:lpstr>
      <vt:lpstr>Helvetica</vt:lpstr>
      <vt:lpstr>Rajdhani</vt:lpstr>
      <vt:lpstr>Rajdhani Medium</vt:lpstr>
      <vt:lpstr>roboto</vt:lpstr>
      <vt:lpstr>roboto</vt:lpstr>
      <vt:lpstr>Roboto Medium</vt:lpstr>
      <vt:lpstr>Times New Roman</vt:lpstr>
      <vt:lpstr>Wingdings</vt:lpstr>
      <vt:lpstr>6_Tenable Ignite Theme</vt:lpstr>
      <vt:lpstr>CrowdStrike 2020 - Dark</vt:lpstr>
      <vt:lpstr>Office Theme</vt:lpstr>
      <vt:lpstr>Office Theme</vt:lpstr>
      <vt:lpstr>1_Office Theme</vt:lpstr>
      <vt:lpstr>           Welcome to the Feb. 5, 2025                ISOAG Meeting</vt:lpstr>
      <vt:lpstr>   Agenda                                            Presenter</vt:lpstr>
      <vt:lpstr>Cyber Vault Service (CVS)  New VITA Service</vt:lpstr>
      <vt:lpstr>Agenda</vt:lpstr>
      <vt:lpstr>Compliance to standards  </vt:lpstr>
      <vt:lpstr>Benefits and use cases</vt:lpstr>
      <vt:lpstr>How it works</vt:lpstr>
      <vt:lpstr>Questions? </vt:lpstr>
      <vt:lpstr>Transition from SSL.COM to DigiCert – Final Update</vt:lpstr>
      <vt:lpstr>Post-“Entrust Mistrust” migration completed as planned</vt:lpstr>
      <vt:lpstr>Entrust CA Mistrust replacement lifecycle</vt:lpstr>
      <vt:lpstr>Immediate and Long-Term Planning</vt:lpstr>
      <vt:lpstr>Certificate Notifications – no change</vt:lpstr>
      <vt:lpstr>Certification Installation (New and Renewal)</vt:lpstr>
      <vt:lpstr>Progression</vt:lpstr>
      <vt:lpstr>Questions?  Thank you for all your help and attention to this important migration!</vt:lpstr>
      <vt:lpstr>Email Quarantine</vt:lpstr>
      <vt:lpstr>How did we get here?</vt:lpstr>
      <vt:lpstr>Remediation</vt:lpstr>
      <vt:lpstr>Questions?</vt:lpstr>
      <vt:lpstr>Security Products &amp; Services - Team Updates</vt:lpstr>
      <vt:lpstr>Highlights</vt:lpstr>
      <vt:lpstr>COMPLIANCE MANAGEMENT</vt:lpstr>
      <vt:lpstr>PROCESS OPTIMIZATION</vt:lpstr>
      <vt:lpstr>CUSTOMER ENGAGEMENT</vt:lpstr>
      <vt:lpstr>CUSTOMER TRAINING &amp; SUPPORT</vt:lpstr>
      <vt:lpstr>SPAS Questions?</vt:lpstr>
      <vt:lpstr>Announcements</vt:lpstr>
      <vt:lpstr>SPLUNK UPDATE – DON'T LET YOUR LOGS HIBERNATE</vt:lpstr>
      <vt:lpstr>Top 5 Vulnerabilities  </vt:lpstr>
      <vt:lpstr>Upcoming Events</vt:lpstr>
      <vt:lpstr>            GovEssentials 2025: AI in Action –  Practical Applications Transforming the North American Public Sector</vt:lpstr>
      <vt:lpstr>NCSR Assessments are Due Feb. 28, 2025  Please submit your completed Assessment   prior to end of month! </vt:lpstr>
      <vt:lpstr>Information Security Officers Advisory Group</vt:lpstr>
      <vt:lpstr>Service Tower SOC Report Review Sessions</vt:lpstr>
      <vt:lpstr>IS Orientation</vt:lpstr>
      <vt:lpstr>Government Cybersecurity Showcase Virginia                 Elevating Virginia’s Digital Defense</vt:lpstr>
      <vt:lpstr>Commonwealth of Virginia Information Security Conference 2025</vt:lpstr>
      <vt:lpstr>  MEETING     ADJOURNED</vt:lpstr>
    </vt:vector>
  </TitlesOfParts>
  <Company>Virginia IT Infrastructure Partnership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June 1, 2022  ISOAG MEETING</dc:title>
  <dc:creator>Harris-Cunningham, Bertina (VITA)</dc:creator>
  <cp:lastModifiedBy>Opolski, Johanna (VITA)</cp:lastModifiedBy>
  <cp:revision>1</cp:revision>
  <cp:lastPrinted>1601-01-01T00:00:00Z</cp:lastPrinted>
  <dcterms:created xsi:type="dcterms:W3CDTF">2022-05-31T17:21:45Z</dcterms:created>
  <dcterms:modified xsi:type="dcterms:W3CDTF">2026-01-26T14:40:06Z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0x01010033E7E932FAA08A4B8F5C48ABB8BA4B3C</vt:lpwstr>
  </property>
  <property fmtid="{D5CDD505-2E9C-101B-9397-08002B2CF9AE}" pid="3" name="MediaServiceImageTags">
    <vt:lpwstr/>
  </property>
</Properties>
</file>